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3" autoAdjust="0"/>
  </p:normalViewPr>
  <p:slideViewPr>
    <p:cSldViewPr>
      <p:cViewPr varScale="1">
        <p:scale>
          <a:sx n="102" d="100"/>
          <a:sy n="102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946FD-5207-40AE-9956-865A592638E0}" type="datetimeFigureOut">
              <a:rPr lang="en-US" smtClean="0"/>
              <a:pPr/>
              <a:t>1/10/2018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19AEC-2CFB-412C-ACD1-CDF1BD59151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BDF9C-2243-4C6E-AA0D-49249E60731E}" type="datetimeFigureOut">
              <a:rPr lang="lt-LT" smtClean="0"/>
              <a:pPr/>
              <a:t>2018.01.10</a:t>
            </a:fld>
            <a:endParaRPr lang="lt-L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462F35-F712-440A-A43A-AA429E9F091E}" type="slidenum">
              <a:rPr lang="lt-LT" smtClean="0"/>
              <a:pPr/>
              <a:t>‹#›</a:t>
            </a:fld>
            <a:endParaRPr lang="lt-L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Matematikos</a:t>
            </a:r>
            <a:r>
              <a:rPr lang="en-GB" dirty="0" smtClean="0"/>
              <a:t> </a:t>
            </a:r>
            <a:r>
              <a:rPr lang="en-GB" dirty="0" err="1" smtClean="0"/>
              <a:t>olimpiados</a:t>
            </a:r>
            <a:r>
              <a:rPr lang="en-GB" dirty="0" smtClean="0"/>
              <a:t> I </a:t>
            </a:r>
            <a:r>
              <a:rPr lang="en-GB" dirty="0" err="1" smtClean="0"/>
              <a:t>etapo</a:t>
            </a:r>
            <a:r>
              <a:rPr lang="en-GB" dirty="0" smtClean="0"/>
              <a:t> </a:t>
            </a:r>
            <a:r>
              <a:rPr lang="en-GB" dirty="0" err="1" smtClean="0"/>
              <a:t>laim</a:t>
            </a:r>
            <a:r>
              <a:rPr lang="lt-LT" dirty="0" smtClean="0"/>
              <a:t>ėtojai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klas</a:t>
            </a:r>
            <a:r>
              <a:rPr lang="lt-LT" b="1" dirty="0" smtClean="0">
                <a:latin typeface="Arial" pitchFamily="34" charset="0"/>
                <a:cs typeface="Arial" pitchFamily="34" charset="0"/>
              </a:rPr>
              <a:t>ė</a:t>
            </a:r>
          </a:p>
          <a:p>
            <a:pPr>
              <a:buNone/>
            </a:pPr>
            <a:r>
              <a:rPr lang="lt-LT" dirty="0" smtClean="0">
                <a:latin typeface="Arial" pitchFamily="34" charset="0"/>
                <a:cs typeface="Arial" pitchFamily="34" charset="0"/>
              </a:rPr>
              <a:t>I vieta- BENEDIKTAS BELEVIČIUS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lt-LT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 b</a:t>
            </a:r>
            <a:r>
              <a:rPr lang="lt-LT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lt-LT" dirty="0" smtClean="0">
                <a:latin typeface="Arial" pitchFamily="34" charset="0"/>
                <a:cs typeface="Arial" pitchFamily="34" charset="0"/>
              </a:rPr>
              <a:t>II vieta- RYTIS ŠAPKA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a</a:t>
            </a:r>
            <a:endParaRPr lang="lt-L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lt-LT" dirty="0" smtClean="0">
                <a:latin typeface="Arial" pitchFamily="34" charset="0"/>
                <a:cs typeface="Arial" pitchFamily="34" charset="0"/>
              </a:rPr>
              <a:t>III vieta- TADAS AURUŠKEVIČIUS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 c</a:t>
            </a:r>
            <a:r>
              <a:rPr lang="lt-LT" dirty="0" smtClean="0">
                <a:latin typeface="Arial" pitchFamily="34" charset="0"/>
                <a:cs typeface="Arial" pitchFamily="34" charset="0"/>
              </a:rPr>
              <a:t>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klas</a:t>
            </a:r>
            <a:r>
              <a:rPr lang="lt-LT" b="1" dirty="0" smtClean="0">
                <a:latin typeface="Arial" pitchFamily="34" charset="0"/>
                <a:cs typeface="Arial" pitchFamily="34" charset="0"/>
              </a:rPr>
              <a:t>ė</a:t>
            </a:r>
          </a:p>
          <a:p>
            <a:pPr>
              <a:buNone/>
            </a:pPr>
            <a:r>
              <a:rPr lang="lt-LT" dirty="0" smtClean="0">
                <a:latin typeface="Arial" pitchFamily="34" charset="0"/>
                <a:cs typeface="Arial" pitchFamily="34" charset="0"/>
              </a:rPr>
              <a:t>I vieta- DOMINYKAS DAUTORAS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II a</a:t>
            </a:r>
            <a:endParaRPr lang="lt-L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lt-LT" dirty="0" smtClean="0">
                <a:latin typeface="Arial" pitchFamily="34" charset="0"/>
                <a:cs typeface="Arial" pitchFamily="34" charset="0"/>
              </a:rPr>
              <a:t>II vieta- MARTYNAS STANKEVIČIUS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II b</a:t>
            </a:r>
            <a:endParaRPr lang="lt-L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lt-LT" dirty="0" smtClean="0">
                <a:latin typeface="Arial" pitchFamily="34" charset="0"/>
                <a:cs typeface="Arial" pitchFamily="34" charset="0"/>
              </a:rPr>
              <a:t>III vieta- VAIDAS ČIBIRAS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II b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8229600" cy="45259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534988" indent="-442913" rtl="0" eaLnBrk="1" latinLnBrk="0" hangingPunct="1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klas</a:t>
            </a:r>
            <a:r>
              <a:rPr lang="lt-LT" b="1" dirty="0" smtClean="0">
                <a:latin typeface="Arial" pitchFamily="34" charset="0"/>
                <a:cs typeface="Arial" pitchFamily="34" charset="0"/>
              </a:rPr>
              <a:t>ė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vieta- </a:t>
            </a:r>
            <a:r>
              <a:rPr lang="en-GB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RYTIS STANKEVI</a:t>
            </a: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ČIUS, III c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 vieta- ARTŪRAS VELLEMAA, III c</a:t>
            </a:r>
          </a:p>
          <a:p>
            <a:pPr marL="534988" indent="-442913" rtl="0" eaLnBrk="1" latinLnBrk="0" hangingPunct="1">
              <a:buNone/>
            </a:pP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 vieta- ŠARŪNAS</a:t>
            </a:r>
            <a:r>
              <a:rPr lang="lt-LT" kern="1200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MICKUS, III a</a:t>
            </a:r>
          </a:p>
          <a:p>
            <a:pPr marL="534988" indent="-442913" rtl="0" eaLnBrk="1" latinLnBrk="0" hangingPunct="1">
              <a:buNone/>
            </a:pPr>
            <a:r>
              <a:rPr lang="lt-LT" kern="1200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III vieta- MINTIJA ŠIMULIONYTĖ, III b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r>
              <a:rPr lang="lt-LT" b="1" dirty="0" smtClean="0">
                <a:latin typeface="Arial" pitchFamily="34" charset="0"/>
                <a:cs typeface="Arial" pitchFamily="34" charset="0"/>
              </a:rPr>
              <a:t>IV</a:t>
            </a:r>
            <a:r>
              <a:rPr lang="en-GB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klas</a:t>
            </a:r>
            <a:r>
              <a:rPr lang="lt-LT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ė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vieta- </a:t>
            </a:r>
            <a:r>
              <a:rPr lang="en-GB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RAPOLAS</a:t>
            </a:r>
            <a:r>
              <a:rPr lang="en-GB" kern="1200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PETKUS</a:t>
            </a:r>
            <a:r>
              <a:rPr lang="lt-LT" kern="1200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IV b</a:t>
            </a:r>
            <a:r>
              <a:rPr lang="en-GB" kern="1200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lt-LT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 vieta- </a:t>
            </a:r>
            <a:r>
              <a:rPr lang="en-GB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PRANAS JUKNEVI</a:t>
            </a: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ČIUS, IV g</a:t>
            </a:r>
            <a:r>
              <a:rPr lang="en-GB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lt-LT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 vieta- KRISTUPAS SUSLAVIČIUS, IV c</a:t>
            </a:r>
            <a:r>
              <a:rPr lang="en-GB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lt-LT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GB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vie</a:t>
            </a:r>
            <a:r>
              <a:rPr lang="en-GB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lt-LT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a- LIUTAURAS </a:t>
            </a:r>
            <a:r>
              <a:rPr lang="lt-LT" dirty="0" smtClean="0">
                <a:latin typeface="Arial" pitchFamily="34" charset="0"/>
                <a:cs typeface="Arial" pitchFamily="34" charset="0"/>
              </a:rPr>
              <a:t>BALTRŪNAS, IV </a:t>
            </a:r>
            <a:r>
              <a:rPr lang="lt-LT" smtClean="0">
                <a:latin typeface="Arial" pitchFamily="34" charset="0"/>
                <a:cs typeface="Arial" pitchFamily="34" charset="0"/>
              </a:rPr>
              <a:t>a</a:t>
            </a:r>
            <a:r>
              <a:rPr lang="lt-LT" kern="1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lt-LT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4988" indent="-442913" rtl="0" eaLnBrk="1" latinLnBrk="0" hangingPunct="1">
              <a:buNone/>
            </a:pPr>
            <a:endParaRPr lang="en-GB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4988" indent="-442913">
              <a:buNone/>
            </a:pP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</TotalTime>
  <Words>121</Words>
  <Application>Microsoft Office PowerPoint</Application>
  <PresentationFormat>Demonstracija ekrane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Flow</vt:lpstr>
      <vt:lpstr>Matematikos olimpiados I etapo laimėtojai</vt:lpstr>
      <vt:lpstr>Skaidrė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Nomeda</dc:creator>
  <cp:lastModifiedBy>admin</cp:lastModifiedBy>
  <cp:revision>15</cp:revision>
  <dcterms:created xsi:type="dcterms:W3CDTF">2016-11-13T16:52:46Z</dcterms:created>
  <dcterms:modified xsi:type="dcterms:W3CDTF">2018-01-10T06:02:20Z</dcterms:modified>
</cp:coreProperties>
</file>