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1" r:id="rId17"/>
    <p:sldId id="270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62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1325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2400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627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90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268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7705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035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848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C53613-5D7E-4A84-A309-E64D517ECAC1}" type="datetimeFigureOut">
              <a:rPr lang="lt-LT" smtClean="0"/>
              <a:pPr/>
              <a:t>2019.04.09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12277-F7DF-4BBD-9B90-B114B543E178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246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6434031-4CF6-4777-B280-36DB8DD5D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6" y="150743"/>
            <a:ext cx="11025808" cy="4890052"/>
          </a:xfrm>
        </p:spPr>
        <p:txBody>
          <a:bodyPr>
            <a:noAutofit/>
          </a:bodyPr>
          <a:lstStyle/>
          <a:p>
            <a:pPr algn="ctr"/>
            <a:r>
              <a:rPr 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Kovo 29 d. </a:t>
            </a:r>
            <a:r>
              <a:rPr lang="lt-LT" sz="4800">
                <a:latin typeface="Times New Roman" panose="02020603050405020304" pitchFamily="18" charset="0"/>
                <a:cs typeface="Times New Roman" panose="02020603050405020304" pitchFamily="18" charset="0"/>
              </a:rPr>
              <a:t>gimnazijoje vyko </a:t>
            </a:r>
            <a:r>
              <a:rPr 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Vilniaus apskrities gimnazijų I-IV klasių mokinių integruota </a:t>
            </a:r>
            <a:r>
              <a:rPr lang="lt-LT" sz="4800">
                <a:latin typeface="Times New Roman" panose="02020603050405020304" pitchFamily="18" charset="0"/>
                <a:cs typeface="Times New Roman" panose="02020603050405020304" pitchFamily="18" charset="0"/>
              </a:rPr>
              <a:t>istorijos - technologijų  </a:t>
            </a:r>
            <a:r>
              <a:rPr 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konferencija - paroda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„Verčiu Lietuvos nepriklausomybės atkūrimo puslapius“</a:t>
            </a:r>
            <a:endParaRPr lang="lt-LT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19B0338-EAF8-46FF-88EF-27F13BB707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0900" y="5869057"/>
            <a:ext cx="5410200" cy="8382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2E20BC3-6B86-4FDB-B3E6-BD9210B0EB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3588" y="5628550"/>
            <a:ext cx="1209675" cy="94773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C38D0D5-EA8A-4AF8-ACF7-A6BB7840BE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003" y="5497582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7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92A2592-13DD-4010-8677-38BD686B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E0A801D-1195-40A5-AF5D-FD8A34DC2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50" y="253158"/>
            <a:ext cx="8457899" cy="6351684"/>
          </a:xfrm>
        </p:spPr>
      </p:pic>
    </p:spTree>
    <p:extLst>
      <p:ext uri="{BB962C8B-B14F-4D97-AF65-F5344CB8AC3E}">
        <p14:creationId xmlns:p14="http://schemas.microsoft.com/office/powerpoint/2010/main" val="2129753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E694AD5-7187-472C-9424-1B30483A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B0FF667-93A2-43E3-A1B2-370807412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8" y="0"/>
            <a:ext cx="5150196" cy="685800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A054EAA-9422-454D-87F9-69941446D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17" y="0"/>
            <a:ext cx="5175770" cy="68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0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120AFC-DA6D-425C-A5E1-4BF28342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791723D-985C-4513-AD7A-96E81B753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0021" y="-959925"/>
            <a:ext cx="6591957" cy="8777849"/>
          </a:xfrm>
        </p:spPr>
      </p:pic>
    </p:spTree>
    <p:extLst>
      <p:ext uri="{BB962C8B-B14F-4D97-AF65-F5344CB8AC3E}">
        <p14:creationId xmlns:p14="http://schemas.microsoft.com/office/powerpoint/2010/main" val="3731778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91FEDF3-0523-4EFE-AB0A-7B9295F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1D774F9-BBB7-4B9A-B6D7-C24627E35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2" y="-3843"/>
            <a:ext cx="5158108" cy="686853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77F6DB6-DC33-4274-A2E2-37D611DF2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45" y="0"/>
            <a:ext cx="5158108" cy="6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6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EB67689-7E2B-4D5A-BCFB-6609A9F1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F3B7C6F-6535-411B-8E73-EC357D638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45" y="79903"/>
            <a:ext cx="8919310" cy="6698193"/>
          </a:xfrm>
        </p:spPr>
      </p:pic>
    </p:spTree>
    <p:extLst>
      <p:ext uri="{BB962C8B-B14F-4D97-AF65-F5344CB8AC3E}">
        <p14:creationId xmlns:p14="http://schemas.microsoft.com/office/powerpoint/2010/main" val="386808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058B8E-0C56-48E1-B3CE-99BAF7A7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32"/>
            <a:ext cx="10515600" cy="1325562"/>
          </a:xfrm>
        </p:spPr>
        <p:txBody>
          <a:bodyPr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Konferencijoje lankėsi svečiai iš LR Seimo ir Lietuvos centrinio valstybės archyvo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EC1BB00-F86C-4273-BA3B-44F4FEAAA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04" y="1538627"/>
            <a:ext cx="3853891" cy="513184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B972FDF-6A90-48BB-8774-ECFAFA45E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03" y="1538627"/>
            <a:ext cx="3853893" cy="51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95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C11AD2-662B-4A2B-BC5D-EBE39884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810"/>
            <a:ext cx="10515600" cy="1325562"/>
          </a:xfrm>
        </p:spPr>
        <p:txBody>
          <a:bodyPr/>
          <a:lstStyle/>
          <a:p>
            <a:pPr algn="ctr"/>
            <a:r>
              <a:rPr lang="lt-LT" dirty="0"/>
              <a:t>Dalyvių įspūdžiai ir palinkėjimai Lietuvai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D53D671-5DF3-4415-8BA5-A317D773A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48" y="1510747"/>
            <a:ext cx="6773104" cy="5086443"/>
          </a:xfrm>
        </p:spPr>
      </p:pic>
    </p:spTree>
    <p:extLst>
      <p:ext uri="{BB962C8B-B14F-4D97-AF65-F5344CB8AC3E}">
        <p14:creationId xmlns:p14="http://schemas.microsoft.com/office/powerpoint/2010/main" val="1362983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6C989C3-D1E9-44D7-95D4-BBA26D5D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0D2AF52-8955-4252-ADC5-4A24DE028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89" y="-22166"/>
            <a:ext cx="5166842" cy="6880166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F1F6513-53CD-4B1B-A1AE-A6149849F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52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7BA8601-F0F1-497E-ABA7-2047D783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969"/>
            <a:ext cx="10515600" cy="1325562"/>
          </a:xfrm>
        </p:spPr>
        <p:txBody>
          <a:bodyPr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Ačiū VŽG mokiniams, prisidėjusiems prie konferencijos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8508342-D578-4EA6-AD5A-95E5C1F29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820" y="1439531"/>
            <a:ext cx="7439771" cy="558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1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2580C08-4E5A-4B79-B989-FF70DD36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5DF7F8D-19E1-4879-8382-A690804E7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-14756"/>
            <a:ext cx="5161277" cy="6872756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CE762DC-ADF9-44B1-AD5B-FC7AA5E7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54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9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CBE8884-95A4-4073-AF91-0C18BA83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490"/>
            <a:ext cx="10515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Paroda skirta Lietuvos Persitvarkymo Sąjūdžio veiklai, Baltijos kelio 30 –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mečiui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paminėti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8618BF4-1AEF-4A51-B9F0-01FEB333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54" y="1601826"/>
            <a:ext cx="6670892" cy="5009684"/>
          </a:xfrm>
        </p:spPr>
      </p:pic>
    </p:spTree>
    <p:extLst>
      <p:ext uri="{BB962C8B-B14F-4D97-AF65-F5344CB8AC3E}">
        <p14:creationId xmlns:p14="http://schemas.microsoft.com/office/powerpoint/2010/main" val="1585703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6A8C645-6F2A-42F6-9BD0-B6A5FE13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734"/>
            <a:ext cx="10515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Dėkojame mokytojoms organizatorėms: Jolantai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Bodrije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Vaidai Gailiūnienei ir Rasai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Šilinskienei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CEF3C61-8E15-442A-9637-A741EAA07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3" y="1691322"/>
            <a:ext cx="4585856" cy="6106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3503FFB-8B4A-48D5-A134-3B22E787F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80" y="1691322"/>
            <a:ext cx="4867817" cy="648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5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2FA11FB-A6DA-4B92-8CC7-04890D39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4"/>
            <a:ext cx="10515600" cy="1325562"/>
          </a:xfrm>
        </p:spPr>
        <p:txBody>
          <a:bodyPr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Branginkime ir saugokime Lietuvą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FEEC6E3-1B50-4EF4-BDBF-2BBC421F6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21" y="1040511"/>
            <a:ext cx="7517158" cy="5645211"/>
          </a:xfrm>
        </p:spPr>
      </p:pic>
    </p:spTree>
    <p:extLst>
      <p:ext uri="{BB962C8B-B14F-4D97-AF65-F5344CB8AC3E}">
        <p14:creationId xmlns:p14="http://schemas.microsoft.com/office/powerpoint/2010/main" val="107184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089F9AC-A9E3-4B6D-99B2-1580D29A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463" y="167032"/>
            <a:ext cx="10058400" cy="1450757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Konferenciją atidarė 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pučiamųjų kvartetas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4D212A0-D3F2-4108-B46C-F3316703E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3" y="1797302"/>
            <a:ext cx="3675028" cy="4893666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FBCC4B5-A142-468E-9CFC-6DF07F071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73" y="339084"/>
            <a:ext cx="4640909" cy="61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1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BD23105-2FC1-4DCF-AC96-D69D63BE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866" y="152334"/>
            <a:ext cx="9862268" cy="1021743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Pristatyta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prane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šimų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iš 7 gimnazijų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AC416E4-1144-49D3-AA33-62392110F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46" y="1174077"/>
            <a:ext cx="7059308" cy="5301375"/>
          </a:xfrm>
        </p:spPr>
      </p:pic>
    </p:spTree>
    <p:extLst>
      <p:ext uri="{BB962C8B-B14F-4D97-AF65-F5344CB8AC3E}">
        <p14:creationId xmlns:p14="http://schemas.microsoft.com/office/powerpoint/2010/main" val="363492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D20E63-912D-4F91-AD96-73D89E0D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CC57084-456F-4DC7-902F-363F938D9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0"/>
            <a:ext cx="5155095" cy="6864523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EF267FB-E7D1-49F4-87C5-6B36DD451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50" y="1"/>
            <a:ext cx="5155095" cy="68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FDE879B-87D1-4E43-B1C8-791B2866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152E029-70EE-40A6-92E6-6E2945DD9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21" y="61411"/>
            <a:ext cx="8968557" cy="6735177"/>
          </a:xfrm>
        </p:spPr>
      </p:pic>
    </p:spTree>
    <p:extLst>
      <p:ext uri="{BB962C8B-B14F-4D97-AF65-F5344CB8AC3E}">
        <p14:creationId xmlns:p14="http://schemas.microsoft.com/office/powerpoint/2010/main" val="398289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6E7571F-EF3E-453A-BC4D-01368B378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F4DC6E7-C2FC-4D51-AA30-FB8722889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3" y="-73907"/>
            <a:ext cx="5318298" cy="708184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B046481-B8F3-41C0-BDF9-834125391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20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7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D724104-4507-4789-96E2-186D21905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DAA389F-F5EF-4FE0-9F3C-B16E4D9E8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" y="-1"/>
            <a:ext cx="5150197" cy="685800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CF5DBB6-EDE9-4A39-BA24-C7DECE53E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88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0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4627CE9-A9DE-4CAE-8496-8C1D7B9E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2"/>
          </a:xfrm>
        </p:spPr>
        <p:txBody>
          <a:bodyPr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Mokinių darbai: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AC0A249-F6DD-4AC2-9B53-DA4418C93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41" y="1184426"/>
            <a:ext cx="4103224" cy="546385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580C7C0-604C-405D-85FF-6B61F1BD0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97" y="1184427"/>
            <a:ext cx="4103224" cy="54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41525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84</Words>
  <Application>Microsoft Office PowerPoint</Application>
  <PresentationFormat>Plačiaekranė</PresentationFormat>
  <Paragraphs>10</Paragraphs>
  <Slides>21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Times New Roman</vt:lpstr>
      <vt:lpstr>Wingdings 2</vt:lpstr>
      <vt:lpstr>HDOfficeLightV0</vt:lpstr>
      <vt:lpstr>Kovo 29 d. gimnazijoje vyko Vilniaus apskrities gimnazijų I-IV klasių mokinių integruota istorijos - technologijų  konferencija - paroda  „Verčiu Lietuvos nepriklausomybės atkūrimo puslapius“</vt:lpstr>
      <vt:lpstr>Paroda skirta Lietuvos Persitvarkymo Sąjūdžio veiklai, Baltijos kelio 30 – mečiui paminėti</vt:lpstr>
      <vt:lpstr>Konferenciją atidarė  pučiamųjų kvartetas</vt:lpstr>
      <vt:lpstr>Pristatyta 12 pranešimų iš 7 gimnazijų</vt:lpstr>
      <vt:lpstr>„PowerPoint“ pateiktis</vt:lpstr>
      <vt:lpstr>„PowerPoint“ pateiktis</vt:lpstr>
      <vt:lpstr>„PowerPoint“ pateiktis</vt:lpstr>
      <vt:lpstr>„PowerPoint“ pateiktis</vt:lpstr>
      <vt:lpstr>Mokinių darbai: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Konferencijoje lankėsi svečiai iš LR Seimo ir Lietuvos centrinio valstybės archyvo</vt:lpstr>
      <vt:lpstr>Dalyvių įspūdžiai ir palinkėjimai Lietuvai</vt:lpstr>
      <vt:lpstr>„PowerPoint“ pateiktis</vt:lpstr>
      <vt:lpstr>Ačiū VŽG mokiniams, prisidėjusiems prie konferencijos</vt:lpstr>
      <vt:lpstr>„PowerPoint“ pateiktis</vt:lpstr>
      <vt:lpstr>Dėkojame mokytojoms organizatorėms: Jolantai Bodrije, Vaidai Gailiūnienei ir Rasai Šilinskienei</vt:lpstr>
      <vt:lpstr>Branginkime ir saugokime Lietuvą!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Kovo 29 d. mokykloje vyko Vilniaus apskrities gimnazijų I-IV klasių mokinių integruota istorijos – technologijų  konferencija -  paroda „Verčiu Lietuvos nepriklausomybės atkūrimo puslapius“</dc:title>
  <dc:creator>Aloyzas</dc:creator>
  <cp:lastModifiedBy>Mokytojas</cp:lastModifiedBy>
  <cp:revision>8</cp:revision>
  <dcterms:created xsi:type="dcterms:W3CDTF">2019-04-03T17:25:42Z</dcterms:created>
  <dcterms:modified xsi:type="dcterms:W3CDTF">2019-04-09T10:53:36Z</dcterms:modified>
</cp:coreProperties>
</file>