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8" r:id="rId3"/>
    <p:sldId id="299" r:id="rId4"/>
    <p:sldId id="342" r:id="rId5"/>
    <p:sldId id="343" r:id="rId6"/>
    <p:sldId id="344" r:id="rId7"/>
    <p:sldId id="347" r:id="rId8"/>
    <p:sldId id="345" r:id="rId9"/>
    <p:sldId id="346" r:id="rId10"/>
    <p:sldId id="258" r:id="rId11"/>
    <p:sldId id="341" r:id="rId12"/>
    <p:sldId id="335" r:id="rId13"/>
    <p:sldId id="336" r:id="rId14"/>
    <p:sldId id="337" r:id="rId15"/>
    <p:sldId id="339" r:id="rId16"/>
    <p:sldId id="311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4" r:id="rId43"/>
    <p:sldId id="375" r:id="rId44"/>
    <p:sldId id="376" r:id="rId45"/>
    <p:sldId id="373" r:id="rId46"/>
    <p:sldId id="328" r:id="rId47"/>
    <p:sldId id="329" r:id="rId48"/>
    <p:sldId id="330" r:id="rId49"/>
    <p:sldId id="340" r:id="rId50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C66"/>
    <a:srgbClr val="FFFF99"/>
    <a:srgbClr val="DCAB62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94660"/>
  </p:normalViewPr>
  <p:slideViewPr>
    <p:cSldViewPr>
      <p:cViewPr>
        <p:scale>
          <a:sx n="80" d="100"/>
          <a:sy n="80" d="100"/>
        </p:scale>
        <p:origin x="-2562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802222926"/>
      </p:ext>
    </p:extLst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305991127"/>
      </p:ext>
    </p:extLst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225588492"/>
      </p:ext>
    </p:extLst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839969854"/>
      </p:ext>
    </p:extLst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949121284"/>
      </p:ext>
    </p:extLst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659907082"/>
      </p:ext>
    </p:extLst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609769621"/>
      </p:ext>
    </p:extLst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600420618"/>
      </p:ext>
    </p:extLst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9170972"/>
      </p:ext>
    </p:extLst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045235350"/>
      </p:ext>
    </p:extLst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917158036"/>
      </p:ext>
    </p:extLst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66"/>
            </a:gs>
            <a:gs pos="100000">
              <a:srgbClr val="C5B7B2"/>
            </a:gs>
            <a:gs pos="100000">
              <a:srgbClr val="FFC000"/>
            </a:gs>
            <a:gs pos="100000">
              <a:schemeClr val="accent1">
                <a:tint val="44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4C07C-71DD-4374-BB42-5BF390D072C7}" type="datetimeFigureOut">
              <a:rPr lang="lt-LT" smtClean="0"/>
              <a:pPr/>
              <a:t>2019.02.25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8133-188A-4C76-844F-8529B3EF5B6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24219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357158" y="642918"/>
            <a:ext cx="8501122" cy="4714908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Georgia" pitchFamily="18" charset="0"/>
              </a:rPr>
              <a:t>Vilniaus miesto</a:t>
            </a:r>
            <a:br>
              <a:rPr lang="lt-LT" dirty="0" smtClean="0">
                <a:latin typeface="Georgia" pitchFamily="18" charset="0"/>
              </a:rPr>
            </a:br>
            <a:r>
              <a:rPr lang="lt-LT" dirty="0" smtClean="0">
                <a:latin typeface="Georgia" pitchFamily="18" charset="0"/>
              </a:rPr>
              <a:t>Žirmūnų bendruomenės</a:t>
            </a:r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r>
              <a:rPr lang="en-US" sz="4800" dirty="0" smtClean="0">
                <a:latin typeface="Georgia" pitchFamily="18" charset="0"/>
              </a:rPr>
              <a:t>1</a:t>
            </a:r>
            <a:r>
              <a:rPr lang="lt-LT" sz="4800" dirty="0" smtClean="0">
                <a:latin typeface="Georgia" pitchFamily="18" charset="0"/>
              </a:rPr>
              <a:t>7</a:t>
            </a:r>
            <a:r>
              <a:rPr lang="en-US" sz="4800" dirty="0" smtClean="0">
                <a:latin typeface="Georgia" pitchFamily="18" charset="0"/>
              </a:rPr>
              <a:t>-</a:t>
            </a:r>
            <a:r>
              <a:rPr lang="en-US" sz="4800" dirty="0" err="1" smtClean="0">
                <a:latin typeface="Georgia" pitchFamily="18" charset="0"/>
              </a:rPr>
              <a:t>asis</a:t>
            </a:r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r>
              <a:rPr lang="lt-LT" dirty="0" smtClean="0">
                <a:latin typeface="Georgia" pitchFamily="18" charset="0"/>
              </a:rPr>
              <a:t> ,,Kalėdinis krepšinio turnyras“</a:t>
            </a:r>
            <a:endParaRPr lang="lt-LT" dirty="0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5715016"/>
            <a:ext cx="6400800" cy="85725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Georgia" pitchFamily="18" charset="0"/>
              </a:rPr>
              <a:t>201</a:t>
            </a: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8 m. gruodžio 8 d.</a:t>
            </a:r>
            <a:endParaRPr lang="lt-L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/>
          <a:lstStyle/>
          <a:p>
            <a:r>
              <a:rPr lang="lt-LT" sz="6000" dirty="0" smtClean="0">
                <a:latin typeface="Georgia" pitchFamily="18" charset="0"/>
              </a:rPr>
              <a:t>Dalyviai:</a:t>
            </a:r>
            <a:endParaRPr lang="lt-LT" sz="6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785926"/>
            <a:ext cx="8472518" cy="4786346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Georgia" pitchFamily="18" charset="0"/>
              </a:rPr>
              <a:t>Tuskulėnų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mokiniai,</a:t>
            </a:r>
          </a:p>
          <a:p>
            <a:r>
              <a:rPr lang="lt-LT" dirty="0" smtClean="0">
                <a:latin typeface="Georgia" pitchFamily="18" charset="0"/>
              </a:rPr>
              <a:t>Prano Mašioto pradinės mokyklos tėveliai,</a:t>
            </a:r>
          </a:p>
          <a:p>
            <a:r>
              <a:rPr lang="lt-LT" dirty="0" smtClean="0">
                <a:latin typeface="Georgia" pitchFamily="18" charset="0"/>
              </a:rPr>
              <a:t>Šv. Kristoforo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mokiniai,</a:t>
            </a:r>
          </a:p>
          <a:p>
            <a:r>
              <a:rPr lang="lt-LT" dirty="0" smtClean="0">
                <a:latin typeface="Georgia" pitchFamily="18" charset="0"/>
              </a:rPr>
              <a:t>Žirmūnų bendruomenė,</a:t>
            </a:r>
          </a:p>
          <a:p>
            <a:r>
              <a:rPr lang="lt-LT" dirty="0" smtClean="0">
                <a:latin typeface="Georgia" pitchFamily="18" charset="0"/>
              </a:rPr>
              <a:t>Žirmūnų gimnazijos ,,</a:t>
            </a:r>
            <a:r>
              <a:rPr lang="lt-LT" dirty="0" err="1" smtClean="0">
                <a:latin typeface="Georgia" pitchFamily="18" charset="0"/>
              </a:rPr>
              <a:t>Alumni</a:t>
            </a:r>
            <a:r>
              <a:rPr lang="lt-LT" dirty="0" smtClean="0">
                <a:latin typeface="Georgia" pitchFamily="18" charset="0"/>
              </a:rPr>
              <a:t>”,</a:t>
            </a:r>
          </a:p>
          <a:p>
            <a:r>
              <a:rPr lang="lt-LT" dirty="0" smtClean="0">
                <a:latin typeface="Georgia" pitchFamily="18" charset="0"/>
              </a:rPr>
              <a:t>Žirmūnų gimnazijos tėveliai,</a:t>
            </a:r>
          </a:p>
          <a:p>
            <a:r>
              <a:rPr lang="lt-LT" dirty="0" smtClean="0">
                <a:latin typeface="Georgia" pitchFamily="18" charset="0"/>
              </a:rPr>
              <a:t>Žirmūnų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mokiniai,</a:t>
            </a:r>
          </a:p>
          <a:p>
            <a:r>
              <a:rPr lang="lt-LT" dirty="0" smtClean="0">
                <a:latin typeface="Georgia" pitchFamily="18" charset="0"/>
              </a:rPr>
              <a:t>Žirmūnų gimnazijos II – IV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45563372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026" name="Picture 2" descr="C:\Users\Bendras\Desktop\Kalėdinis krepšinio turnyras 2018-12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16" y="262694"/>
            <a:ext cx="7817959" cy="5863469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429000"/>
          </a:xfrm>
        </p:spPr>
        <p:txBody>
          <a:bodyPr>
            <a:normAutofit/>
          </a:bodyPr>
          <a:lstStyle/>
          <a:p>
            <a:r>
              <a:rPr lang="lt-LT" sz="3600" b="1" dirty="0" smtClean="0">
                <a:latin typeface="Georgia" pitchFamily="18" charset="0"/>
              </a:rPr>
              <a:t>Žirmūnų bendruomenės 17-ojo „Kalėdinio krepšinio turnyro“, vykusio 2018 m. gruodžio 8 d., komandų išsidėstymas pagal turnyre užimtą vietą:</a:t>
            </a:r>
            <a:endParaRPr lang="lt-LT" sz="3600" dirty="0">
              <a:latin typeface="Georgia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85720" y="3143248"/>
            <a:ext cx="8643998" cy="3500462"/>
          </a:xfrm>
        </p:spPr>
        <p:txBody>
          <a:bodyPr>
            <a:normAutofit/>
          </a:bodyPr>
          <a:lstStyle/>
          <a:p>
            <a:pPr marL="812800" indent="-812800" algn="ctr">
              <a:buFontTx/>
              <a:buNone/>
            </a:pPr>
            <a:r>
              <a:rPr lang="lt-LT" sz="40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A pogrupis</a:t>
            </a:r>
          </a:p>
          <a:p>
            <a:pPr marL="812800" indent="-812800" algn="just">
              <a:buFontTx/>
              <a:buNone/>
            </a:pPr>
            <a:endParaRPr lang="lt-LT" sz="1200" dirty="0" smtClean="0">
              <a:latin typeface="Georgia" pitchFamily="18" charset="0"/>
            </a:endParaRPr>
          </a:p>
          <a:p>
            <a:pPr marL="812800" indent="-812800">
              <a:buFontTx/>
              <a:buAutoNum type="romanUcPeriod"/>
            </a:pPr>
            <a:r>
              <a:rPr lang="lt-LT" i="1" dirty="0" smtClean="0">
                <a:latin typeface="Georgia" pitchFamily="18" charset="0"/>
              </a:rPr>
              <a:t>Žirmūnų gimnazijos ,,</a:t>
            </a:r>
            <a:r>
              <a:rPr lang="lt-LT" i="1" dirty="0" err="1" smtClean="0">
                <a:latin typeface="Georgia" pitchFamily="18" charset="0"/>
              </a:rPr>
              <a:t>Alumni</a:t>
            </a:r>
            <a:r>
              <a:rPr lang="en-US" i="1" dirty="0" smtClean="0">
                <a:latin typeface="Georgia" pitchFamily="18" charset="0"/>
              </a:rPr>
              <a:t>“</a:t>
            </a:r>
            <a:r>
              <a:rPr lang="lt-LT" i="1" dirty="0" smtClean="0">
                <a:latin typeface="Georgia" pitchFamily="18" charset="0"/>
              </a:rPr>
              <a:t>,</a:t>
            </a:r>
          </a:p>
          <a:p>
            <a:pPr marL="812800" indent="-812800">
              <a:buFontTx/>
              <a:buAutoNum type="romanUcPeriod"/>
            </a:pPr>
            <a:r>
              <a:rPr lang="lt-LT" i="1" dirty="0" smtClean="0">
                <a:latin typeface="Georgia" pitchFamily="18" charset="0"/>
              </a:rPr>
              <a:t>Pr. Mašioto pradinės mokyklos tėveliai,</a:t>
            </a:r>
          </a:p>
          <a:p>
            <a:pPr marL="812800" indent="-812800">
              <a:buFontTx/>
              <a:buAutoNum type="romanUcPeriod"/>
            </a:pPr>
            <a:r>
              <a:rPr lang="lt-LT" i="1" dirty="0" smtClean="0">
                <a:latin typeface="Georgia" pitchFamily="18" charset="0"/>
              </a:rPr>
              <a:t>Žirmūnų gimnazijos II-IV </a:t>
            </a:r>
            <a:r>
              <a:rPr lang="lt-LT" i="1" dirty="0" err="1" smtClean="0">
                <a:latin typeface="Georgia" pitchFamily="18" charset="0"/>
              </a:rPr>
              <a:t>kl</a:t>
            </a:r>
            <a:r>
              <a:rPr lang="lt-LT" i="1" dirty="0" smtClean="0">
                <a:latin typeface="Georgia" pitchFamily="18" charset="0"/>
              </a:rPr>
              <a:t>. mokiniai,</a:t>
            </a:r>
          </a:p>
          <a:p>
            <a:pPr marL="812800" indent="-812800">
              <a:buFontTx/>
              <a:buAutoNum type="romanUcPeriod"/>
            </a:pPr>
            <a:r>
              <a:rPr lang="lt-LT" i="1" dirty="0" smtClean="0">
                <a:latin typeface="Georgia" pitchFamily="18" charset="0"/>
              </a:rPr>
              <a:t>Žirmūnų bendruomenė.</a:t>
            </a:r>
            <a:endParaRPr lang="lt-LT" dirty="0">
              <a:latin typeface="Georgia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3143272"/>
          </a:xfrm>
        </p:spPr>
        <p:txBody>
          <a:bodyPr>
            <a:normAutofit/>
          </a:bodyPr>
          <a:lstStyle/>
          <a:p>
            <a:r>
              <a:rPr lang="lt-LT" sz="3600" b="1" dirty="0" smtClean="0">
                <a:latin typeface="Georgia" pitchFamily="18" charset="0"/>
              </a:rPr>
              <a:t>Žirmūnų bendruomenės 17-ojo „Kalėdinio krepšinio turnyro“, vykusio 2018 m. gruodžio 8 d., komandų išsidėstymas pagal turnyre užimtą vietą:</a:t>
            </a:r>
            <a:endParaRPr lang="lt-LT" sz="36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158" y="3286124"/>
            <a:ext cx="8572560" cy="3357586"/>
          </a:xfrm>
        </p:spPr>
        <p:txBody>
          <a:bodyPr>
            <a:normAutofit fontScale="92500"/>
          </a:bodyPr>
          <a:lstStyle/>
          <a:p>
            <a:pPr marL="812800" indent="-812800" algn="ctr">
              <a:buFontTx/>
              <a:buNone/>
            </a:pPr>
            <a:r>
              <a:rPr lang="lt-LT" sz="40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B pogrupis</a:t>
            </a:r>
          </a:p>
          <a:p>
            <a:pPr marL="812800" indent="-812800" algn="just">
              <a:buFontTx/>
              <a:buNone/>
            </a:pPr>
            <a:endParaRPr lang="lt-LT" sz="1300" dirty="0" smtClean="0">
              <a:latin typeface="Georgia" pitchFamily="18" charset="0"/>
            </a:endParaRPr>
          </a:p>
          <a:p>
            <a:pPr marL="812800" indent="-812800">
              <a:buFontTx/>
              <a:buAutoNum type="romanUcPeriod"/>
            </a:pPr>
            <a:r>
              <a:rPr lang="lt-LT" sz="3500" i="1" dirty="0" smtClean="0">
                <a:latin typeface="Georgia" pitchFamily="18" charset="0"/>
              </a:rPr>
              <a:t>Žirmūnų gimnazijos I </a:t>
            </a:r>
            <a:r>
              <a:rPr lang="lt-LT" sz="3500" i="1" dirty="0" err="1" smtClean="0">
                <a:latin typeface="Georgia" pitchFamily="18" charset="0"/>
              </a:rPr>
              <a:t>kl</a:t>
            </a:r>
            <a:r>
              <a:rPr lang="lt-LT" sz="3500" i="1" dirty="0" smtClean="0">
                <a:latin typeface="Georgia" pitchFamily="18" charset="0"/>
              </a:rPr>
              <a:t>. mokiniai,</a:t>
            </a:r>
          </a:p>
          <a:p>
            <a:pPr marL="812800" indent="-812800">
              <a:buFontTx/>
              <a:buAutoNum type="romanUcPeriod"/>
            </a:pPr>
            <a:r>
              <a:rPr lang="lt-LT" sz="3500" i="1" dirty="0" smtClean="0">
                <a:latin typeface="Georgia" pitchFamily="18" charset="0"/>
              </a:rPr>
              <a:t>Žirmūnų gimnazijos tėveliai,</a:t>
            </a:r>
          </a:p>
          <a:p>
            <a:pPr marL="812800" indent="-812800">
              <a:buFontTx/>
              <a:buAutoNum type="romanUcPeriod"/>
            </a:pPr>
            <a:r>
              <a:rPr lang="lt-LT" sz="3500" i="1" dirty="0" smtClean="0">
                <a:latin typeface="Georgia" pitchFamily="18" charset="0"/>
              </a:rPr>
              <a:t>Šv. Kristoforo gimnazijos I </a:t>
            </a:r>
            <a:r>
              <a:rPr lang="lt-LT" sz="3500" i="1" dirty="0" err="1" smtClean="0">
                <a:latin typeface="Georgia" pitchFamily="18" charset="0"/>
              </a:rPr>
              <a:t>kl</a:t>
            </a:r>
            <a:r>
              <a:rPr lang="lt-LT" sz="3500" i="1" dirty="0" smtClean="0">
                <a:latin typeface="Georgia" pitchFamily="18" charset="0"/>
              </a:rPr>
              <a:t>. mokiniai,</a:t>
            </a:r>
          </a:p>
          <a:p>
            <a:pPr marL="812800" indent="-812800">
              <a:buFontTx/>
              <a:buAutoNum type="romanUcPeriod"/>
            </a:pPr>
            <a:r>
              <a:rPr lang="lt-LT" sz="3500" i="1" dirty="0" smtClean="0">
                <a:latin typeface="Georgia" pitchFamily="18" charset="0"/>
              </a:rPr>
              <a:t>Tuskulėnų gimnazijos I </a:t>
            </a:r>
            <a:r>
              <a:rPr lang="lt-LT" sz="3500" i="1" dirty="0" err="1" smtClean="0">
                <a:latin typeface="Georgia" pitchFamily="18" charset="0"/>
              </a:rPr>
              <a:t>kl</a:t>
            </a:r>
            <a:r>
              <a:rPr lang="lt-LT" sz="3500" i="1" dirty="0" smtClean="0">
                <a:latin typeface="Georgia" pitchFamily="18" charset="0"/>
              </a:rPr>
              <a:t>. mokiniai.</a:t>
            </a:r>
            <a:endParaRPr lang="lt-LT" sz="3500" dirty="0" smtClean="0">
              <a:latin typeface="Georgia" pitchFamily="18" charset="0"/>
            </a:endParaRPr>
          </a:p>
          <a:p>
            <a:pPr>
              <a:buNone/>
            </a:pPr>
            <a:endParaRPr lang="lt-LT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43074"/>
          </a:xfrm>
        </p:spPr>
        <p:txBody>
          <a:bodyPr/>
          <a:lstStyle/>
          <a:p>
            <a:r>
              <a:rPr lang="lt-LT" sz="6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Sveikiname</a:t>
            </a:r>
            <a:endParaRPr lang="lt-LT" sz="6000" dirty="0">
              <a:latin typeface="Georgia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00034" y="2143116"/>
            <a:ext cx="8401080" cy="4357718"/>
          </a:xfrm>
        </p:spPr>
        <p:txBody>
          <a:bodyPr>
            <a:normAutofit/>
          </a:bodyPr>
          <a:lstStyle/>
          <a:p>
            <a:pPr marL="812800" indent="-812800" algn="ctr">
              <a:buFontTx/>
              <a:buNone/>
            </a:pPr>
            <a:r>
              <a:rPr lang="en-US" b="1" i="1" u="sng" dirty="0" smtClean="0">
                <a:latin typeface="Georgia" pitchFamily="18" charset="0"/>
              </a:rPr>
              <a:t>b</a:t>
            </a:r>
            <a:r>
              <a:rPr lang="lt-LT" b="1" i="1" u="sng" dirty="0" err="1" smtClean="0">
                <a:latin typeface="Georgia" pitchFamily="18" charset="0"/>
              </a:rPr>
              <a:t>audų</a:t>
            </a:r>
            <a:r>
              <a:rPr lang="lt-LT" b="1" i="1" u="sng" dirty="0" smtClean="0">
                <a:latin typeface="Georgia" pitchFamily="18" charset="0"/>
              </a:rPr>
              <a:t> metimų konkurso nugalėtojus:</a:t>
            </a:r>
          </a:p>
          <a:p>
            <a:pPr marL="812800" indent="-812800">
              <a:buFontTx/>
              <a:buAutoNum type="romanUcPeriod"/>
            </a:pPr>
            <a:endParaRPr lang="lt-LT" sz="1200" dirty="0" smtClean="0">
              <a:latin typeface="Georgia" pitchFamily="18" charset="0"/>
            </a:endParaRPr>
          </a:p>
          <a:p>
            <a:pPr marL="812800" indent="-812800">
              <a:buFont typeface="+mj-lt"/>
              <a:buAutoNum type="romanUcPeriod"/>
            </a:pPr>
            <a:r>
              <a:rPr lang="lt-LT" dirty="0" smtClean="0">
                <a:latin typeface="Georgia" pitchFamily="18" charset="0"/>
              </a:rPr>
              <a:t>Pijų Gorį Kasperavičių</a:t>
            </a: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(</a:t>
            </a:r>
            <a:r>
              <a:rPr lang="lt-LT" dirty="0" smtClean="0">
                <a:latin typeface="Georgia" pitchFamily="18" charset="0"/>
              </a:rPr>
              <a:t>Tuskulėnų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</a:t>
            </a:r>
            <a:r>
              <a:rPr lang="en-US" dirty="0" smtClean="0">
                <a:latin typeface="Georgia" pitchFamily="18" charset="0"/>
              </a:rPr>
              <a:t>)</a:t>
            </a:r>
            <a:r>
              <a:rPr lang="lt-LT" dirty="0" smtClean="0">
                <a:latin typeface="Georgia" pitchFamily="18" charset="0"/>
              </a:rPr>
              <a:t>,</a:t>
            </a: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II.   Gediminą </a:t>
            </a:r>
            <a:r>
              <a:rPr lang="lt-LT" dirty="0" err="1" smtClean="0">
                <a:latin typeface="Georgia" pitchFamily="18" charset="0"/>
              </a:rPr>
              <a:t>Upskų</a:t>
            </a:r>
            <a:endParaRPr lang="lt-LT" dirty="0" smtClean="0">
              <a:latin typeface="Georgia" pitchFamily="18" charset="0"/>
            </a:endParaRP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(</a:t>
            </a:r>
            <a:r>
              <a:rPr lang="lt-LT" dirty="0" smtClean="0">
                <a:latin typeface="Georgia" pitchFamily="18" charset="0"/>
              </a:rPr>
              <a:t>Žirmūnų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</a:t>
            </a:r>
            <a:r>
              <a:rPr lang="en-US" dirty="0" smtClean="0">
                <a:latin typeface="Georgia" pitchFamily="18" charset="0"/>
              </a:rPr>
              <a:t>),</a:t>
            </a:r>
            <a:endParaRPr lang="lt-LT" dirty="0" smtClean="0">
              <a:latin typeface="Georgia" pitchFamily="18" charset="0"/>
            </a:endParaRP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III.  Vykintą Ramanauską</a:t>
            </a: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(</a:t>
            </a:r>
            <a:r>
              <a:rPr lang="lt-LT" dirty="0" smtClean="0">
                <a:latin typeface="Georgia" pitchFamily="18" charset="0"/>
              </a:rPr>
              <a:t>Žirmūnų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</a:t>
            </a:r>
            <a:r>
              <a:rPr lang="en-US" dirty="0" smtClean="0">
                <a:latin typeface="Georgia" pitchFamily="18" charset="0"/>
              </a:rPr>
              <a:t>)</a:t>
            </a:r>
            <a:r>
              <a:rPr lang="lt-LT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endParaRPr lang="lt-LT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43074"/>
          </a:xfrm>
        </p:spPr>
        <p:txBody>
          <a:bodyPr/>
          <a:lstStyle/>
          <a:p>
            <a:r>
              <a:rPr lang="lt-LT" sz="6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Sveikiname</a:t>
            </a:r>
            <a:endParaRPr lang="lt-LT" sz="6000" dirty="0">
              <a:latin typeface="Georgia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14282" y="2000240"/>
            <a:ext cx="8929718" cy="4500594"/>
          </a:xfrm>
        </p:spPr>
        <p:txBody>
          <a:bodyPr>
            <a:normAutofit/>
          </a:bodyPr>
          <a:lstStyle/>
          <a:p>
            <a:pPr marL="812800" indent="-812800" algn="ctr">
              <a:buFontTx/>
              <a:buNone/>
            </a:pPr>
            <a:r>
              <a:rPr lang="en-US" b="1" i="1" u="sng" dirty="0" smtClean="0">
                <a:latin typeface="Georgia" pitchFamily="18" charset="0"/>
              </a:rPr>
              <a:t>t</a:t>
            </a:r>
            <a:r>
              <a:rPr lang="lt-LT" b="1" i="1" u="sng" dirty="0" err="1" smtClean="0">
                <a:latin typeface="Georgia" pitchFamily="18" charset="0"/>
              </a:rPr>
              <a:t>ritaškių</a:t>
            </a:r>
            <a:r>
              <a:rPr lang="lt-LT" b="1" i="1" u="sng" dirty="0" smtClean="0">
                <a:latin typeface="Georgia" pitchFamily="18" charset="0"/>
              </a:rPr>
              <a:t> metimų konkurso nugalėtojus:</a:t>
            </a:r>
          </a:p>
          <a:p>
            <a:pPr marL="812800" indent="-812800">
              <a:buFontTx/>
              <a:buAutoNum type="romanUcPeriod"/>
            </a:pPr>
            <a:endParaRPr lang="lt-LT" sz="1200" dirty="0" smtClean="0">
              <a:latin typeface="Georgia" pitchFamily="18" charset="0"/>
            </a:endParaRPr>
          </a:p>
          <a:p>
            <a:pPr marL="812800" indent="-812800">
              <a:buFont typeface="+mj-lt"/>
              <a:buAutoNum type="romanUcPeriod"/>
            </a:pPr>
            <a:r>
              <a:rPr lang="lt-LT" dirty="0" smtClean="0">
                <a:latin typeface="Georgia" pitchFamily="18" charset="0"/>
              </a:rPr>
              <a:t>Augustiną </a:t>
            </a:r>
            <a:r>
              <a:rPr lang="lt-LT" dirty="0" err="1" smtClean="0">
                <a:latin typeface="Georgia" pitchFamily="18" charset="0"/>
              </a:rPr>
              <a:t>Digrį</a:t>
            </a:r>
            <a:endParaRPr lang="lt-LT" dirty="0" smtClean="0">
              <a:latin typeface="Georgia" pitchFamily="18" charset="0"/>
            </a:endParaRP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(</a:t>
            </a:r>
            <a:r>
              <a:rPr lang="lt-LT" dirty="0" smtClean="0">
                <a:latin typeface="Georgia" pitchFamily="18" charset="0"/>
              </a:rPr>
              <a:t>Šv. Kristoforo gimnazijos I </a:t>
            </a:r>
            <a:r>
              <a:rPr lang="lt-LT" dirty="0" err="1" smtClean="0">
                <a:latin typeface="Georgia" pitchFamily="18" charset="0"/>
              </a:rPr>
              <a:t>kl</a:t>
            </a:r>
            <a:r>
              <a:rPr lang="lt-LT" dirty="0" smtClean="0">
                <a:latin typeface="Georgia" pitchFamily="18" charset="0"/>
              </a:rPr>
              <a:t>. mokiniai</a:t>
            </a:r>
            <a:r>
              <a:rPr lang="en-US" dirty="0" smtClean="0">
                <a:latin typeface="Georgia" pitchFamily="18" charset="0"/>
              </a:rPr>
              <a:t>)</a:t>
            </a:r>
            <a:r>
              <a:rPr lang="lt-LT" dirty="0" smtClean="0">
                <a:latin typeface="Georgia" pitchFamily="18" charset="0"/>
              </a:rPr>
              <a:t>,</a:t>
            </a: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II.    Darių </a:t>
            </a:r>
            <a:r>
              <a:rPr lang="lt-LT" dirty="0" err="1" smtClean="0">
                <a:latin typeface="Georgia" pitchFamily="18" charset="0"/>
              </a:rPr>
              <a:t>Rindiną</a:t>
            </a:r>
            <a:endParaRPr lang="lt-LT" dirty="0" smtClean="0">
              <a:latin typeface="Georgia" pitchFamily="18" charset="0"/>
            </a:endParaRP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(</a:t>
            </a:r>
            <a:r>
              <a:rPr lang="lt-LT" dirty="0" smtClean="0">
                <a:latin typeface="Georgia" pitchFamily="18" charset="0"/>
              </a:rPr>
              <a:t>Žirmūnų gimnazijos tėveliai</a:t>
            </a:r>
            <a:r>
              <a:rPr lang="en-US" dirty="0" smtClean="0">
                <a:latin typeface="Georgia" pitchFamily="18" charset="0"/>
              </a:rPr>
              <a:t>)</a:t>
            </a:r>
            <a:r>
              <a:rPr lang="lt-LT" dirty="0" smtClean="0">
                <a:latin typeface="Georgia" pitchFamily="18" charset="0"/>
              </a:rPr>
              <a:t>,</a:t>
            </a: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III.  Vytautą Saulį</a:t>
            </a:r>
          </a:p>
          <a:p>
            <a:pPr marL="812800" indent="-812800">
              <a:buNone/>
            </a:pPr>
            <a:r>
              <a:rPr lang="lt-LT" dirty="0" smtClean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(</a:t>
            </a:r>
            <a:r>
              <a:rPr lang="lt-LT" dirty="0" smtClean="0">
                <a:latin typeface="Georgia" pitchFamily="18" charset="0"/>
              </a:rPr>
              <a:t>Žirmūnų gimnazijos ,,</a:t>
            </a:r>
            <a:r>
              <a:rPr lang="lt-LT" dirty="0" err="1" smtClean="0">
                <a:latin typeface="Georgia" pitchFamily="18" charset="0"/>
              </a:rPr>
              <a:t>Alumni</a:t>
            </a:r>
            <a:r>
              <a:rPr lang="en-US" dirty="0" smtClean="0">
                <a:latin typeface="Georgia" pitchFamily="18" charset="0"/>
              </a:rPr>
              <a:t>“)</a:t>
            </a:r>
            <a:r>
              <a:rPr lang="lt-LT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endParaRPr lang="lt-LT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9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615668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endras\Desktop\Kalėdinis krepšinio turnyras 2018-12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endras\Desktop\Kalėdinis krepšinio turnyras 2018-12\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endras\Desktop\Kalėdinis krepšinio turnyras 2018-12\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endras\Desktop\Kalėdinis krepšinio turnyras 2018-12\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endras\Desktop\Kalėdinis krepšinio turnyras 2018-12\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endras\Desktop\Kalėdinis krepšinio turnyras 2018-12\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endras\Desktop\Kalėdinis krepšinio turnyras 2018-12\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endras\Desktop\Kalėdinis krepšinio turnyras 2018-12\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endras\Desktop\Kalėdinis krepšinio turnyras 2018-12\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endras\Desktop\Kalėdinis krepšinio turnyras 2018-12\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endras\Desktop\Kalėdinis krepšinio turnyras 2018-12\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endras\Desktop\Kalėdinis krepšinio turnyras 2018-12\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endras\Desktop\Kalėdinis krepšinio turnyras 2018-12\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endras\Desktop\Kalėdinis krepšinio turnyras 2018-12\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160907" cy="612068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endras\Desktop\Kalėdinis krepšinio turnyras 2018-12\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endras\Desktop\Kalėdinis krepšinio turnyras 2018-12\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endras\Desktop\Kalėdinis krepšinio turnyras 2018-12\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85727"/>
            <a:ext cx="4500594" cy="6210309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endras\Desktop\Kalėdinis krepšinio turnyras 2018-12\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endras\Desktop\Kalėdinis krepšinio turnyras 2018-12\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Bendras\Desktop\Kalėdinis krepšinio turnyras 2018-12\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endras\Desktop\Kalėdinis krepšinio turnyras 2018-12\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endras\Desktop\Kalėdinis krepšinio turnyras 2018-12\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endras\Desktop\Kalėdinis krepšinio turnyras 2018-12\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endras\Desktop\Kalėdinis krepšinio turnyras 2018-12\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ndras\Desktop\Kalėdinis krepšinio turnyras 2018-12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endras\Desktop\Kalėdinis krepšinio turnyras 2018-12\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endras\Desktop\Kalėdinis krepšinio turnyras 2018-12\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endras\Desktop\Kalėdinis krepšinio turnyras 2018-12\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endras\Desktop\Kalėdinis krepšinio turnyras 2018-12\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endras\Desktop\Kalėdinis krepšinio turnyras 2018-12\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endras\Desktop\Kalėdinis krepšinio turnyras 2018-12\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6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Dėkojame</a:t>
            </a:r>
            <a:endParaRPr lang="lt-LT" sz="6000" dirty="0">
              <a:latin typeface="Georgia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14282" y="1857364"/>
            <a:ext cx="8472518" cy="4572032"/>
          </a:xfrm>
        </p:spPr>
        <p:txBody>
          <a:bodyPr>
            <a:normAutofit fontScale="92500" lnSpcReduction="20000"/>
          </a:bodyPr>
          <a:lstStyle/>
          <a:p>
            <a:r>
              <a:rPr lang="lt-LT" sz="4000" dirty="0" smtClean="0">
                <a:latin typeface="Georgia" pitchFamily="18" charset="0"/>
              </a:rPr>
              <a:t>Direktoriui Edmundui Grigaliūnui,</a:t>
            </a:r>
          </a:p>
          <a:p>
            <a:r>
              <a:rPr lang="lt-LT" sz="4000" dirty="0" smtClean="0">
                <a:latin typeface="Georgia" pitchFamily="18" charset="0"/>
              </a:rPr>
              <a:t>Pavaduotojui Vincui Karčiauskui,</a:t>
            </a:r>
          </a:p>
          <a:p>
            <a:r>
              <a:rPr lang="lt-LT" sz="4000" dirty="0" smtClean="0">
                <a:latin typeface="Georgia" pitchFamily="18" charset="0"/>
              </a:rPr>
              <a:t>Skyriaus vedėjai Aidai </a:t>
            </a:r>
            <a:r>
              <a:rPr lang="lt-LT" sz="4000" dirty="0" err="1" smtClean="0">
                <a:latin typeface="Georgia" pitchFamily="18" charset="0"/>
              </a:rPr>
              <a:t>Mikalauskienei</a:t>
            </a:r>
            <a:r>
              <a:rPr lang="lt-LT" sz="4000" dirty="0" smtClean="0">
                <a:latin typeface="Georgia" pitchFamily="18" charset="0"/>
              </a:rPr>
              <a:t>,</a:t>
            </a:r>
          </a:p>
          <a:p>
            <a:r>
              <a:rPr lang="lt-LT" sz="4000" dirty="0" smtClean="0">
                <a:latin typeface="Georgia" pitchFamily="18" charset="0"/>
              </a:rPr>
              <a:t>Visuomenės sveikatos priežiūros specialistei Sigitai </a:t>
            </a:r>
            <a:r>
              <a:rPr lang="lt-LT" sz="4000" dirty="0" err="1" smtClean="0">
                <a:latin typeface="Georgia" pitchFamily="18" charset="0"/>
              </a:rPr>
              <a:t>Atienei</a:t>
            </a:r>
            <a:r>
              <a:rPr lang="lt-LT" sz="4000" dirty="0" smtClean="0">
                <a:latin typeface="Georgia" pitchFamily="18" charset="0"/>
              </a:rPr>
              <a:t>,</a:t>
            </a:r>
          </a:p>
          <a:p>
            <a:r>
              <a:rPr lang="lt-LT" sz="4000" dirty="0" smtClean="0">
                <a:latin typeface="Georgia" pitchFamily="18" charset="0"/>
              </a:rPr>
              <a:t>Mokytojai Sandrai Savickienei,</a:t>
            </a:r>
          </a:p>
          <a:p>
            <a:r>
              <a:rPr lang="lt-LT" sz="4000" dirty="0" smtClean="0">
                <a:latin typeface="Georgia" pitchFamily="18" charset="0"/>
              </a:rPr>
              <a:t>Aptarnaujančiam personalui</a:t>
            </a:r>
            <a:endParaRPr lang="lt-LT" sz="4000" dirty="0">
              <a:latin typeface="Georgia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6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Dėkojame</a:t>
            </a:r>
            <a:endParaRPr lang="lt-LT" sz="6000" dirty="0">
              <a:latin typeface="Georgia" pitchFamily="18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285720" y="1600200"/>
            <a:ext cx="8572560" cy="4900634"/>
          </a:xfrm>
        </p:spPr>
        <p:txBody>
          <a:bodyPr>
            <a:normAutofit/>
          </a:bodyPr>
          <a:lstStyle/>
          <a:p>
            <a:r>
              <a:rPr lang="lt-LT" sz="3600" dirty="0" smtClean="0">
                <a:latin typeface="Georgia" pitchFamily="18" charset="0"/>
              </a:rPr>
              <a:t>Šventės vedėjoms Valerijai ir Bartei,</a:t>
            </a:r>
          </a:p>
          <a:p>
            <a:r>
              <a:rPr lang="lt-LT" sz="3600" dirty="0" smtClean="0">
                <a:latin typeface="Georgia" pitchFamily="18" charset="0"/>
              </a:rPr>
              <a:t>Turnyro sekretoriams: Pauliui ir Laimai,</a:t>
            </a:r>
          </a:p>
          <a:p>
            <a:r>
              <a:rPr lang="lt-LT" sz="3600" dirty="0" smtClean="0">
                <a:latin typeface="Georgia" pitchFamily="18" charset="0"/>
              </a:rPr>
              <a:t>Garso operatoriui Aleksandrui,</a:t>
            </a:r>
          </a:p>
          <a:p>
            <a:r>
              <a:rPr lang="lt-LT" sz="3600" dirty="0" smtClean="0">
                <a:latin typeface="Georgia" pitchFamily="18" charset="0"/>
              </a:rPr>
              <a:t>Turnyro pagalbininkams</a:t>
            </a:r>
            <a:r>
              <a:rPr lang="en-US" sz="3600" dirty="0" smtClean="0">
                <a:latin typeface="Georgia" pitchFamily="18" charset="0"/>
              </a:rPr>
              <a:t>.</a:t>
            </a:r>
            <a:endParaRPr lang="lt-LT" sz="3600" dirty="0" smtClean="0">
              <a:latin typeface="Georgia" pitchFamily="18" charset="0"/>
            </a:endParaRPr>
          </a:p>
          <a:p>
            <a:pPr>
              <a:buNone/>
            </a:pPr>
            <a:endParaRPr lang="lt-LT" sz="3600" dirty="0">
              <a:latin typeface="Georgia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6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Dėkojame</a:t>
            </a:r>
            <a:endParaRPr lang="lt-LT" sz="6000" dirty="0">
              <a:latin typeface="Georgia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71490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lt-LT" sz="3800" b="1" i="1" dirty="0" smtClean="0">
                <a:latin typeface="Georgia" pitchFamily="18" charset="0"/>
              </a:rPr>
              <a:t>Šventės globėjams – rėmėjams</a:t>
            </a:r>
          </a:p>
          <a:p>
            <a:pPr algn="just">
              <a:buFontTx/>
              <a:buNone/>
            </a:pPr>
            <a:endParaRPr lang="lt-LT" sz="1200" b="1" i="1" dirty="0" smtClean="0">
              <a:latin typeface="Georgia" pitchFamily="18" charset="0"/>
            </a:endParaRPr>
          </a:p>
          <a:p>
            <a:r>
              <a:rPr lang="lt-LT" sz="3600" dirty="0" smtClean="0">
                <a:latin typeface="Georgia" pitchFamily="18" charset="0"/>
              </a:rPr>
              <a:t>Žirmūnų bendruomenės pirmininkui </a:t>
            </a:r>
            <a:r>
              <a:rPr lang="lt-LT" sz="3600" b="1" dirty="0" smtClean="0">
                <a:latin typeface="Georgia" pitchFamily="18" charset="0"/>
              </a:rPr>
              <a:t>Martynui Stanislovui </a:t>
            </a:r>
            <a:r>
              <a:rPr lang="lt-LT" sz="3600" b="1" dirty="0" err="1" smtClean="0">
                <a:latin typeface="Georgia" pitchFamily="18" charset="0"/>
              </a:rPr>
              <a:t>Demšei</a:t>
            </a:r>
            <a:r>
              <a:rPr lang="lt-LT" sz="3600" dirty="0" smtClean="0">
                <a:latin typeface="Georgia" pitchFamily="18" charset="0"/>
              </a:rPr>
              <a:t>,</a:t>
            </a:r>
          </a:p>
          <a:p>
            <a:r>
              <a:rPr lang="lt-LT" sz="3600" dirty="0" smtClean="0">
                <a:latin typeface="Georgia" pitchFamily="18" charset="0"/>
              </a:rPr>
              <a:t>Vilniaus Žirmūnų gimnazijai,</a:t>
            </a:r>
          </a:p>
          <a:p>
            <a:r>
              <a:rPr lang="lt-LT" sz="3600" dirty="0" smtClean="0">
                <a:latin typeface="Georgia" pitchFamily="18" charset="0"/>
              </a:rPr>
              <a:t>Žirmūnų seniūnijai,</a:t>
            </a:r>
          </a:p>
          <a:p>
            <a:r>
              <a:rPr lang="lt-LT" sz="3600" dirty="0" smtClean="0">
                <a:latin typeface="Georgia" pitchFamily="18" charset="0"/>
              </a:rPr>
              <a:t>UAB „Šaltinėlio vandenys“.</a:t>
            </a:r>
          </a:p>
          <a:p>
            <a:endParaRPr lang="lt-LT" dirty="0">
              <a:latin typeface="Georgia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357158" y="928670"/>
            <a:ext cx="8572560" cy="4786345"/>
          </a:xfrm>
        </p:spPr>
        <p:txBody>
          <a:bodyPr>
            <a:normAutofit/>
          </a:bodyPr>
          <a:lstStyle/>
          <a:p>
            <a:r>
              <a:rPr lang="lt-LT" sz="6000" dirty="0" smtClean="0">
                <a:latin typeface="Georgia" pitchFamily="18" charset="0"/>
              </a:rPr>
              <a:t>Linksmų artėjančių švenčių ir</a:t>
            </a:r>
            <a:br>
              <a:rPr lang="lt-LT" sz="6000" dirty="0" smtClean="0">
                <a:latin typeface="Georgia" pitchFamily="18" charset="0"/>
              </a:rPr>
            </a:br>
            <a:r>
              <a:rPr lang="lt-LT" sz="6000" dirty="0" smtClean="0">
                <a:latin typeface="Georgia" pitchFamily="18" charset="0"/>
              </a:rPr>
              <a:t>lauksime Jūsų </a:t>
            </a:r>
            <a:br>
              <a:rPr lang="lt-LT" sz="6000" dirty="0" smtClean="0">
                <a:latin typeface="Georgia" pitchFamily="18" charset="0"/>
              </a:rPr>
            </a:br>
            <a:r>
              <a:rPr lang="lt-LT" sz="6000" dirty="0" smtClean="0">
                <a:latin typeface="Georgia" pitchFamily="18" charset="0"/>
              </a:rPr>
              <a:t>2019 metais</a:t>
            </a:r>
            <a:r>
              <a:rPr lang="en-GB" sz="6000" dirty="0" smtClean="0">
                <a:latin typeface="Georgia" pitchFamily="18" charset="0"/>
              </a:rPr>
              <a:t>!</a:t>
            </a:r>
            <a:endParaRPr lang="lt-LT" sz="6000" dirty="0">
              <a:latin typeface="Georgia" pitchFamily="18" charset="0"/>
            </a:endParaRP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6072206"/>
            <a:ext cx="6400800" cy="500066"/>
          </a:xfrm>
        </p:spPr>
        <p:txBody>
          <a:bodyPr>
            <a:normAutofit/>
          </a:bodyPr>
          <a:lstStyle/>
          <a:p>
            <a:endParaRPr lang="lt-LT" sz="14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ndras\Desktop\Kalėdinis krepšinio turnyras 2018-12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endras\Desktop\Kalėdinis krepšinio turnyras 2018-12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ndras\Desktop\Kalėdinis krepšinio turnyras 2018-12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ndras\Desktop\Kalėdinis krepšinio turnyras 2018-12\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endras\Desktop\Kalėdinis krepšinio turnyras 2018-12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257</Words>
  <Application>Microsoft Office PowerPoint</Application>
  <PresentationFormat>Demonstracija ekrane (4:3)</PresentationFormat>
  <Paragraphs>63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49</vt:i4>
      </vt:variant>
    </vt:vector>
  </HeadingPairs>
  <TitlesOfParts>
    <vt:vector size="50" baseType="lpstr">
      <vt:lpstr>Office Theme</vt:lpstr>
      <vt:lpstr>Vilniaus miesto Žirmūnų bendruomenės 17-asis  ,,Kalėdinis krepšinio turnyras“</vt:lpstr>
      <vt:lpstr>Skaidrė 2</vt:lpstr>
      <vt:lpstr>Skaidrė 3</vt:lpstr>
      <vt:lpstr>Skaidrė 4</vt:lpstr>
      <vt:lpstr>Skaidrė 5</vt:lpstr>
      <vt:lpstr>Skaidrė 6</vt:lpstr>
      <vt:lpstr>Skaidrė 7</vt:lpstr>
      <vt:lpstr>Skaidrė 8</vt:lpstr>
      <vt:lpstr>Skaidrė 9</vt:lpstr>
      <vt:lpstr>Dalyviai:</vt:lpstr>
      <vt:lpstr>Skaidrė 11</vt:lpstr>
      <vt:lpstr>Žirmūnų bendruomenės 17-ojo „Kalėdinio krepšinio turnyro“, vykusio 2018 m. gruodžio 8 d., komandų išsidėstymas pagal turnyre užimtą vietą:</vt:lpstr>
      <vt:lpstr>Žirmūnų bendruomenės 17-ojo „Kalėdinio krepšinio turnyro“, vykusio 2018 m. gruodžio 8 d., komandų išsidėstymas pagal turnyre užimtą vietą:</vt:lpstr>
      <vt:lpstr>Sveikiname</vt:lpstr>
      <vt:lpstr>Sveikiname</vt:lpstr>
      <vt:lpstr>Skaidrė 16</vt:lpstr>
      <vt:lpstr>Skaidrė 17</vt:lpstr>
      <vt:lpstr>Skaidrė 18</vt:lpstr>
      <vt:lpstr>Skaidrė 19</vt:lpstr>
      <vt:lpstr>Skaidrė 20</vt:lpstr>
      <vt:lpstr>Skaidrė 21</vt:lpstr>
      <vt:lpstr>Skaidrė 22</vt:lpstr>
      <vt:lpstr>Skaidrė 23</vt:lpstr>
      <vt:lpstr>Skaidrė 24</vt:lpstr>
      <vt:lpstr>Skaidrė 25</vt:lpstr>
      <vt:lpstr>Skaidrė 26</vt:lpstr>
      <vt:lpstr>Skaidrė 27</vt:lpstr>
      <vt:lpstr>Skaidrė 28</vt:lpstr>
      <vt:lpstr>Skaidrė 29</vt:lpstr>
      <vt:lpstr>Skaidrė 30</vt:lpstr>
      <vt:lpstr>Skaidrė 31</vt:lpstr>
      <vt:lpstr>Skaidrė 32</vt:lpstr>
      <vt:lpstr>Skaidrė 33</vt:lpstr>
      <vt:lpstr>Skaidrė 34</vt:lpstr>
      <vt:lpstr>Skaidrė 35</vt:lpstr>
      <vt:lpstr>Skaidrė 36</vt:lpstr>
      <vt:lpstr>Skaidrė 37</vt:lpstr>
      <vt:lpstr>Skaidrė 38</vt:lpstr>
      <vt:lpstr>Skaidrė 39</vt:lpstr>
      <vt:lpstr>Skaidrė 40</vt:lpstr>
      <vt:lpstr>Skaidrė 41</vt:lpstr>
      <vt:lpstr>Skaidrė 42</vt:lpstr>
      <vt:lpstr>Skaidrė 43</vt:lpstr>
      <vt:lpstr>Skaidrė 44</vt:lpstr>
      <vt:lpstr>Skaidrė 45</vt:lpstr>
      <vt:lpstr>Dėkojame</vt:lpstr>
      <vt:lpstr>Dėkojame</vt:lpstr>
      <vt:lpstr>Dėkojame</vt:lpstr>
      <vt:lpstr>Linksmų artėjančių švenčių ir lauksime Jūsų  2019 metais!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Rugsėjo 8 -16d. Mokslo festivalis  ,,Erdvėlaivis Žemė 2016”</dc:title>
  <dc:creator>User</dc:creator>
  <cp:lastModifiedBy>admin</cp:lastModifiedBy>
  <cp:revision>27</cp:revision>
  <dcterms:created xsi:type="dcterms:W3CDTF">2016-09-20T15:21:21Z</dcterms:created>
  <dcterms:modified xsi:type="dcterms:W3CDTF">2019-02-25T09:42:32Z</dcterms:modified>
</cp:coreProperties>
</file>