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05DFFE-4CA0-4B09-A393-38BFB63EBD46}" type="datetime1">
              <a:rPr lang="lt-LT"/>
              <a:pPr lvl="0"/>
              <a:t>2018.01.15</a:t>
            </a:fld>
            <a:endParaRPr lang="lt-LT"/>
          </a:p>
        </p:txBody>
      </p:sp>
      <p:sp>
        <p:nvSpPr>
          <p:cNvPr id="5" name="Poraštės vietos rezervavimo ženklas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6" name="Skaidrės numerio vietos rezervavimo ženklas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6FAF42-5CE4-4E63-AE8A-01F296B5F053}" type="slidenum">
              <a:t>‹#›</a:t>
            </a:fld>
            <a:endParaRPr lang="lt-LT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664E08-0BF7-42BB-92C5-C9168860C8F6}" type="datetime1">
              <a:rPr lang="lt-LT"/>
              <a:pPr lvl="0"/>
              <a:t>2018.01.15</a:t>
            </a:fld>
            <a:endParaRPr lang="lt-LT"/>
          </a:p>
        </p:txBody>
      </p:sp>
      <p:sp>
        <p:nvSpPr>
          <p:cNvPr id="5" name="Poraštės vietos rezervavimo ženklas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6" name="Skaidrės numerio vietos rezervavimo ženklas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D31906-4F38-40B3-B586-A75864DEAAA5}" type="slidenum">
              <a:t>‹#›</a:t>
            </a:fld>
            <a:endParaRPr lang="lt-L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714607-C596-4AD9-B31F-719A8EF51B26}" type="datetime1">
              <a:rPr lang="lt-LT"/>
              <a:pPr lvl="0"/>
              <a:t>2018.01.15</a:t>
            </a:fld>
            <a:endParaRPr lang="lt-LT"/>
          </a:p>
        </p:txBody>
      </p:sp>
      <p:sp>
        <p:nvSpPr>
          <p:cNvPr id="5" name="Poraštės vietos rezervavimo ženklas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6" name="Skaidrės numerio vietos rezervavimo ženklas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4B9C6E-F16E-439A-99A3-E15DA74307E7}" type="slidenum">
              <a:t>‹#›</a:t>
            </a:fld>
            <a:endParaRPr lang="lt-L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2C8B99-E79B-4312-8FCF-E8FDB120459B}" type="datetime1">
              <a:rPr lang="lt-LT"/>
              <a:pPr lvl="0"/>
              <a:t>2018.01.15</a:t>
            </a:fld>
            <a:endParaRPr lang="lt-LT"/>
          </a:p>
        </p:txBody>
      </p:sp>
      <p:sp>
        <p:nvSpPr>
          <p:cNvPr id="5" name="Poraštės vietos rezervavimo ženklas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6" name="Skaidrės numerio vietos rezervavimo ženklas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833268-A15F-4F64-B62D-6C1B522830D5}" type="slidenum">
              <a:t>‹#›</a:t>
            </a:fld>
            <a:endParaRPr lang="lt-LT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0E0985-B457-41B4-BC2C-D542107F448F}" type="datetime1">
              <a:rPr lang="lt-LT"/>
              <a:pPr lvl="0"/>
              <a:t>2018.01.15</a:t>
            </a:fld>
            <a:endParaRPr lang="lt-LT"/>
          </a:p>
        </p:txBody>
      </p:sp>
      <p:sp>
        <p:nvSpPr>
          <p:cNvPr id="5" name="Poraštės vietos rezervavimo ženklas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6" name="Skaidrės numerio vietos rezervavimo ženklas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FBED2D-2BAE-4038-B98B-C7338B5BD67D}" type="slidenum">
              <a:t>‹#›</a:t>
            </a:fld>
            <a:endParaRPr lang="lt-L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3F59C3-C7B6-4968-AAEC-066AD5847EEE}" type="datetime1">
              <a:rPr lang="lt-LT"/>
              <a:pPr lvl="0"/>
              <a:t>2018.01.15</a:t>
            </a:fld>
            <a:endParaRPr lang="lt-LT"/>
          </a:p>
        </p:txBody>
      </p:sp>
      <p:sp>
        <p:nvSpPr>
          <p:cNvPr id="6" name="Poraštės vietos rezervavimo ženklas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7" name="Skaidrės numerio vietos rezervavimo ženklas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B892C4-CF08-4D20-B91B-9D63F74B3A0D}" type="slidenum">
              <a:t>‹#›</a:t>
            </a:fld>
            <a:endParaRPr lang="lt-L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834612-2E21-4D9C-8B67-74CCA23BF1E0}" type="datetime1">
              <a:rPr lang="lt-LT"/>
              <a:pPr lvl="0"/>
              <a:t>2018.01.15</a:t>
            </a:fld>
            <a:endParaRPr lang="lt-LT"/>
          </a:p>
        </p:txBody>
      </p:sp>
      <p:sp>
        <p:nvSpPr>
          <p:cNvPr id="8" name="Poraštės vietos rezervavimo ženklas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9" name="Skaidrės numerio vietos rezervavimo ženklas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EB4EF3-19E6-4AD5-BA3F-A59FAA41B345}" type="slidenum">
              <a:t>‹#›</a:t>
            </a:fld>
            <a:endParaRPr lang="lt-L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245B71-BCBE-4795-B17B-D5238FE3A264}" type="datetime1">
              <a:rPr lang="lt-LT"/>
              <a:pPr lvl="0"/>
              <a:t>2018.01.15</a:t>
            </a:fld>
            <a:endParaRPr lang="lt-LT"/>
          </a:p>
        </p:txBody>
      </p:sp>
      <p:sp>
        <p:nvSpPr>
          <p:cNvPr id="4" name="Poraštės vietos rezervavimo ženklas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5" name="Skaidrės numerio vietos rezervavimo ženklas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9D57DC-1690-48E7-9224-6BAFA8CAE9C2}" type="slidenum">
              <a:t>‹#›</a:t>
            </a:fld>
            <a:endParaRPr lang="lt-L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A9A20B-F31E-46C1-9CE9-02F33139105F}" type="datetime1">
              <a:rPr lang="lt-LT"/>
              <a:pPr lvl="0"/>
              <a:t>2018.01.15</a:t>
            </a:fld>
            <a:endParaRPr lang="lt-LT"/>
          </a:p>
        </p:txBody>
      </p:sp>
      <p:sp>
        <p:nvSpPr>
          <p:cNvPr id="3" name="Poraštės vietos rezervavimo ženklas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4" name="Skaidrės numerio vietos rezervavimo ženklas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298A7E-F3E6-48F5-A946-11ECB908C373}" type="slidenum">
              <a:t>‹#›</a:t>
            </a:fld>
            <a:endParaRPr lang="lt-L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3DB65F-8EAA-44D8-A3DB-18BFC5A5DBF0}" type="datetime1">
              <a:rPr lang="lt-LT"/>
              <a:pPr lvl="0"/>
              <a:t>2018.01.15</a:t>
            </a:fld>
            <a:endParaRPr lang="lt-LT"/>
          </a:p>
        </p:txBody>
      </p:sp>
      <p:sp>
        <p:nvSpPr>
          <p:cNvPr id="6" name="Poraštės vietos rezervavimo ženklas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7" name="Skaidrės numerio vietos rezervavimo ženklas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8EEDC1-8A6F-41CB-8995-4F4D2B1DC68B}" type="slidenum">
              <a:t>‹#›</a:t>
            </a:fld>
            <a:endParaRPr lang="lt-L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lt-LT"/>
          </a:p>
        </p:txBody>
      </p:sp>
      <p:sp>
        <p:nvSpPr>
          <p:cNvPr id="4" name="Teksto vietos rezervavimo ženklas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9B6484-62EC-4B2E-9AE3-D19F5F3D65B8}" type="datetime1">
              <a:rPr lang="lt-LT"/>
              <a:pPr lvl="0"/>
              <a:t>2018.01.15</a:t>
            </a:fld>
            <a:endParaRPr lang="lt-LT"/>
          </a:p>
        </p:txBody>
      </p:sp>
      <p:sp>
        <p:nvSpPr>
          <p:cNvPr id="6" name="Poraštės vietos rezervavimo ženklas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7" name="Skaidrės numerio vietos rezervavimo ženklas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5BF6A2-D5BD-4C6A-AE60-37175034C3D0}" type="slidenum">
              <a:t>‹#›</a:t>
            </a:fld>
            <a:endParaRPr lang="lt-L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t-L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AC85190-46A9-4E63-86D6-06C7FFECC9FF}" type="datetime1">
              <a:rPr lang="lt-LT"/>
              <a:pPr lvl="0"/>
              <a:t>2018.01.15</a:t>
            </a:fld>
            <a:endParaRPr lang="lt-LT"/>
          </a:p>
        </p:txBody>
      </p:sp>
      <p:sp>
        <p:nvSpPr>
          <p:cNvPr id="5" name="Poraštės vietos rezervavimo ženklas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t-L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lt-LT"/>
          </a:p>
        </p:txBody>
      </p:sp>
      <p:sp>
        <p:nvSpPr>
          <p:cNvPr id="6" name="Skaidrės numerio vietos rezervavimo ženklas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t-L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B67470A-30F2-46B1-A6D2-3CB36F757D5E}" type="slidenum"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lt-LT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lt-LT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lt-LT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lt-LT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lt-LT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lt-LT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ctrTitle"/>
          </p:nvPr>
        </p:nvSpPr>
        <p:spPr>
          <a:xfrm>
            <a:off x="685800" y="404667"/>
            <a:ext cx="7772400" cy="1512170"/>
          </a:xfrm>
        </p:spPr>
        <p:txBody>
          <a:bodyPr/>
          <a:lstStyle/>
          <a:p>
            <a:pPr lvl="0"/>
            <a:r>
              <a:rPr lang="de-DE"/>
              <a:t>Erasmus</a:t>
            </a:r>
            <a:r>
              <a:rPr lang="en-US"/>
              <a:t>+</a:t>
            </a:r>
            <a:endParaRPr lang="lt-LT"/>
          </a:p>
        </p:txBody>
      </p:sp>
      <p:sp>
        <p:nvSpPr>
          <p:cNvPr id="3" name="Antrinis pavadinimas 2"/>
          <p:cNvSpPr txBox="1">
            <a:spLocks noGrp="1"/>
          </p:cNvSpPr>
          <p:nvPr>
            <p:ph type="subTitle" idx="1"/>
          </p:nvPr>
        </p:nvSpPr>
        <p:spPr>
          <a:xfrm>
            <a:off x="1187622" y="1556793"/>
            <a:ext cx="6840763" cy="4608511"/>
          </a:xfrm>
        </p:spPr>
        <p:txBody>
          <a:bodyPr anchorCtr="0"/>
          <a:lstStyle/>
          <a:p>
            <a:pPr lvl="0" algn="l">
              <a:lnSpc>
                <a:spcPct val="90000"/>
              </a:lnSpc>
              <a:spcBef>
                <a:spcPts val="600"/>
              </a:spcBef>
            </a:pPr>
            <a:r>
              <a:rPr lang="en-US" sz="2700">
                <a:solidFill>
                  <a:srgbClr val="000000"/>
                </a:solidFill>
              </a:rPr>
              <a:t>Gimnazija vykdo 2017.09.01,- 2019.08.31 Erasmus + projekt</a:t>
            </a:r>
            <a:r>
              <a:rPr lang="lt-LT" sz="2700">
                <a:solidFill>
                  <a:srgbClr val="000000"/>
                </a:solidFill>
              </a:rPr>
              <a:t>ą ,</a:t>
            </a:r>
            <a:r>
              <a:rPr lang="en-US" sz="2700">
                <a:solidFill>
                  <a:srgbClr val="000000"/>
                </a:solidFill>
              </a:rPr>
              <a:t> </a:t>
            </a:r>
            <a:r>
              <a:rPr lang="de-DE" sz="2700" b="1">
                <a:solidFill>
                  <a:srgbClr val="000000"/>
                </a:solidFill>
              </a:rPr>
              <a:t>„ Für und wider die Willkommenskultur in Europa. Warum gehen unsere Länder so unterschiedlich mit den Flüchtlingen um?“</a:t>
            </a:r>
            <a:r>
              <a:rPr lang="lt-LT" sz="2700" b="1">
                <a:solidFill>
                  <a:srgbClr val="000000"/>
                </a:solidFill>
              </a:rPr>
              <a:t>Už ir prieš svetingumo kultūrą Europoje. Kodėl mūsų šalys skirtingai elgiasi su pabėgėliais?</a:t>
            </a:r>
          </a:p>
          <a:p>
            <a:pPr lvl="0" algn="l">
              <a:lnSpc>
                <a:spcPct val="90000"/>
              </a:lnSpc>
              <a:spcBef>
                <a:spcPts val="600"/>
              </a:spcBef>
            </a:pPr>
            <a:endParaRPr lang="lt-LT" sz="2700">
              <a:solidFill>
                <a:srgbClr val="000000"/>
              </a:solidFill>
            </a:endParaRPr>
          </a:p>
          <a:p>
            <a:pPr lvl="0" algn="l">
              <a:lnSpc>
                <a:spcPct val="90000"/>
              </a:lnSpc>
              <a:spcBef>
                <a:spcPts val="600"/>
              </a:spcBef>
            </a:pPr>
            <a:r>
              <a:rPr lang="lt-LT" sz="2700">
                <a:solidFill>
                  <a:srgbClr val="000000"/>
                </a:solidFill>
              </a:rPr>
              <a:t>Projekto partneriai: </a:t>
            </a:r>
            <a:r>
              <a:rPr lang="lt-LT" sz="2700" b="1">
                <a:solidFill>
                  <a:srgbClr val="000000"/>
                </a:solidFill>
              </a:rPr>
              <a:t>Vokietija, Lenkija ir Italija.</a:t>
            </a:r>
          </a:p>
          <a:p>
            <a:pPr lvl="0" algn="l">
              <a:lnSpc>
                <a:spcPct val="90000"/>
              </a:lnSpc>
              <a:spcBef>
                <a:spcPts val="600"/>
              </a:spcBef>
            </a:pPr>
            <a:r>
              <a:rPr lang="lt-LT" sz="2700">
                <a:solidFill>
                  <a:srgbClr val="000000"/>
                </a:solidFill>
              </a:rPr>
              <a:t>Projekto darbo kalba?: </a:t>
            </a:r>
            <a:r>
              <a:rPr lang="lt-LT" sz="2700" b="1">
                <a:solidFill>
                  <a:srgbClr val="000000"/>
                </a:solidFill>
              </a:rPr>
              <a:t>vokiečių kalba</a:t>
            </a:r>
            <a:endParaRPr lang="lt-LT" sz="27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lt-LT"/>
              <a:t>Projekto dalyviai</a:t>
            </a:r>
          </a:p>
        </p:txBody>
      </p:sp>
      <p:sp>
        <p:nvSpPr>
          <p:cNvPr id="3" name="Turinio vietos rezervavimo ženklas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Pagrindinė grupė: </a:t>
            </a:r>
            <a:r>
              <a:rPr lang="de-DE"/>
              <a:t>24 vokie</a:t>
            </a:r>
            <a:r>
              <a:rPr lang="lt-LT"/>
              <a:t>čių kalbos besimokantieji moksleiviai. Per įvairias veiklas įtraukiami ir kiti gimnazijos bendruomenės nariai.</a:t>
            </a:r>
            <a:endParaRPr lang="de-DE"/>
          </a:p>
          <a:p>
            <a:pPr lvl="0"/>
            <a:endParaRPr lang="lt-LT"/>
          </a:p>
          <a:p>
            <a:pPr lvl="0"/>
            <a:endParaRPr lang="lt-L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/>
              <a:t>Projekto </a:t>
            </a:r>
            <a:r>
              <a:rPr lang="lt-LT"/>
              <a:t>veiklos įgyvendinimo </a:t>
            </a:r>
            <a:r>
              <a:rPr lang="de-DE"/>
              <a:t>grup</a:t>
            </a:r>
            <a:r>
              <a:rPr lang="lt-LT"/>
              <a:t>ė</a:t>
            </a:r>
          </a:p>
        </p:txBody>
      </p:sp>
      <p:sp>
        <p:nvSpPr>
          <p:cNvPr id="3" name="Turinio vietos rezervavimo ženklas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Projekto koordinatorė – vokiečių kalbos mokytoja </a:t>
            </a:r>
            <a:r>
              <a:rPr lang="lt-LT" b="1"/>
              <a:t>Danutė Šiurkutė</a:t>
            </a:r>
          </a:p>
          <a:p>
            <a:pPr lvl="0"/>
            <a:r>
              <a:rPr lang="lt-LT"/>
              <a:t>Mokytojai: </a:t>
            </a:r>
            <a:r>
              <a:rPr lang="lt-LT" b="1"/>
              <a:t>Vaida Gailiūnienė, Jūratė Šačkutė, Darius Bakšys</a:t>
            </a:r>
          </a:p>
          <a:p>
            <a:pPr lvl="0"/>
            <a:r>
              <a:rPr lang="lt-LT"/>
              <a:t>Gimnazijos administracijos atstovė </a:t>
            </a:r>
            <a:r>
              <a:rPr lang="lt-LT" b="1"/>
              <a:t>Asta Kleinaitė</a:t>
            </a:r>
            <a:endParaRPr lang="lt-L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112</Words>
  <Application>Microsoft Office PowerPoint</Application>
  <PresentationFormat>Demonstracija ekrane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4" baseType="lpstr">
      <vt:lpstr>Office tema</vt:lpstr>
      <vt:lpstr>Erasmus+</vt:lpstr>
      <vt:lpstr>Projekto dalyviai</vt:lpstr>
      <vt:lpstr>Projekto veiklos įgyvendinimo grupė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</dc:title>
  <dc:creator>Danutė</dc:creator>
  <cp:lastModifiedBy>admin</cp:lastModifiedBy>
  <cp:revision>4</cp:revision>
  <dcterms:created xsi:type="dcterms:W3CDTF">2018-01-07T17:34:39Z</dcterms:created>
  <dcterms:modified xsi:type="dcterms:W3CDTF">2018-01-15T08:21:10Z</dcterms:modified>
</cp:coreProperties>
</file>