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93E9-0CCD-47F7-B154-40BEC9FEBD46}" type="datetimeFigureOut">
              <a:rPr lang="lt-LT"/>
              <a:pPr>
                <a:defRPr/>
              </a:pPr>
              <a:t>2014.03.25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1E4C6-2916-4C87-88FD-79FC52C2594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A0AE-AC8D-4349-A42F-4F715FAF56A2}" type="datetimeFigureOut">
              <a:rPr lang="lt-LT"/>
              <a:pPr>
                <a:defRPr/>
              </a:pPr>
              <a:t>2014.03.25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9205-9417-4DA7-AB82-8C399BFDB4C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95BD-5042-4382-88D7-6021B100C0DE}" type="datetimeFigureOut">
              <a:rPr lang="lt-LT"/>
              <a:pPr>
                <a:defRPr/>
              </a:pPr>
              <a:t>2014.03.25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E67B-2E28-47AD-AFD2-C7AFF3934E2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8F56-7209-43B0-A293-CD0D84AD3AC7}" type="datetimeFigureOut">
              <a:rPr lang="lt-LT"/>
              <a:pPr>
                <a:defRPr/>
              </a:pPr>
              <a:t>2014.03.25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150E-4917-4DAA-9CA3-C278F6264DF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34F6-72E3-4E83-9631-AB3444D8111A}" type="datetimeFigureOut">
              <a:rPr lang="lt-LT"/>
              <a:pPr>
                <a:defRPr/>
              </a:pPr>
              <a:t>2014.03.25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F57A0-9496-4FBE-9A98-096C4917361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B874-6B8C-4D12-8DB4-3D85DF18DF43}" type="datetimeFigureOut">
              <a:rPr lang="lt-LT"/>
              <a:pPr>
                <a:defRPr/>
              </a:pPr>
              <a:t>2014.03.25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58649-E8AE-464B-8660-691453442F1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80BB-47BF-49EF-931F-61D59DB61FE3}" type="datetimeFigureOut">
              <a:rPr lang="lt-LT"/>
              <a:pPr>
                <a:defRPr/>
              </a:pPr>
              <a:t>2014.03.25</a:t>
            </a:fld>
            <a:endParaRPr lang="lt-LT"/>
          </a:p>
        </p:txBody>
      </p:sp>
      <p:sp>
        <p:nvSpPr>
          <p:cNvPr id="8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43E25-8F1D-44D0-A98A-4045FEEAC31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6AA8-D43E-45C0-A363-9B5398C98BAC}" type="datetimeFigureOut">
              <a:rPr lang="lt-LT"/>
              <a:pPr>
                <a:defRPr/>
              </a:pPr>
              <a:t>2014.03.25</a:t>
            </a:fld>
            <a:endParaRPr lang="lt-LT"/>
          </a:p>
        </p:txBody>
      </p:sp>
      <p:sp>
        <p:nvSpPr>
          <p:cNvPr id="4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9A5FF-4327-46F4-B9AC-F6E70442E5E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0FBD3-202C-4E19-9B1E-5AAE613DF413}" type="datetimeFigureOut">
              <a:rPr lang="lt-LT"/>
              <a:pPr>
                <a:defRPr/>
              </a:pPr>
              <a:t>2014.03.25</a:t>
            </a:fld>
            <a:endParaRPr lang="lt-LT"/>
          </a:p>
        </p:txBody>
      </p:sp>
      <p:sp>
        <p:nvSpPr>
          <p:cNvPr id="3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4B7A-1F57-4E6A-B894-F94493D42AA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73D6-656E-4B88-B187-4E070080814B}" type="datetimeFigureOut">
              <a:rPr lang="lt-LT"/>
              <a:pPr>
                <a:defRPr/>
              </a:pPr>
              <a:t>2014.03.25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7A16-0DBF-41FA-A89B-248430831AD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662A-AB4B-4F6C-8A1F-3AEE8964EA81}" type="datetimeFigureOut">
              <a:rPr lang="lt-LT"/>
              <a:pPr>
                <a:defRPr/>
              </a:pPr>
              <a:t>2014.03.25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8DA8-7794-4C12-81AE-DD8E1C1EF19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vadinimo vietos rezervavimo ženkla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Spustelėkite, jei norite keisite ruoš. pav. stilių</a:t>
            </a:r>
          </a:p>
        </p:txBody>
      </p:sp>
      <p:sp>
        <p:nvSpPr>
          <p:cNvPr id="1027" name="Teksto vietos rezervavimo ženklas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C7EA82-65E8-423D-8A2F-75EE18DF8533}" type="datetimeFigureOut">
              <a:rPr lang="lt-LT"/>
              <a:pPr>
                <a:defRPr/>
              </a:pPr>
              <a:t>2014.03.25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2E127E-D937-4F78-9C7E-7836039F898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sz="2700" dirty="0" smtClean="0"/>
              <a:t>Vilniaus Žirmūnų gimnazijos</a:t>
            </a:r>
            <a:br>
              <a:rPr lang="lt-LT" sz="2700" dirty="0" smtClean="0"/>
            </a:br>
            <a:r>
              <a:rPr lang="lt-LT" sz="2700" dirty="0" smtClean="0"/>
              <a:t>Dailės ir technologijų mokytojų</a:t>
            </a:r>
            <a:br>
              <a:rPr lang="lt-LT" sz="2700" dirty="0" smtClean="0"/>
            </a:br>
            <a:r>
              <a:rPr lang="lt-LT" sz="2700" dirty="0" smtClean="0"/>
              <a:t> </a:t>
            </a:r>
            <a:br>
              <a:rPr lang="lt-LT" sz="2700" dirty="0" smtClean="0"/>
            </a:br>
            <a:r>
              <a:rPr lang="lt-LT" sz="2700" b="1" dirty="0" smtClean="0"/>
              <a:t>Kūrybinių darbų paroda</a:t>
            </a:r>
            <a:r>
              <a:rPr lang="lt-LT" sz="2700" dirty="0" smtClean="0"/>
              <a:t/>
            </a:r>
            <a:br>
              <a:rPr lang="lt-LT" sz="2700" dirty="0" smtClean="0"/>
            </a:br>
            <a:r>
              <a:rPr lang="lt-LT" sz="2700" b="1" dirty="0" smtClean="0"/>
              <a:t>„Metų laikai“</a:t>
            </a:r>
            <a:r>
              <a:rPr lang="lt-LT" sz="2700" dirty="0" smtClean="0"/>
              <a:t/>
            </a:r>
            <a:br>
              <a:rPr lang="lt-LT" sz="2700" dirty="0" smtClean="0"/>
            </a:br>
            <a:r>
              <a:rPr lang="lt-LT" sz="2700" b="1" dirty="0" smtClean="0"/>
              <a:t>Tapyba, fotografija, šilkas, vilna</a:t>
            </a:r>
            <a:r>
              <a:rPr lang="lt-LT" sz="2700" dirty="0" smtClean="0"/>
              <a:t/>
            </a:r>
            <a:br>
              <a:rPr lang="lt-LT" sz="2700" dirty="0" smtClean="0"/>
            </a:br>
            <a:r>
              <a:rPr lang="lt-LT" sz="2700" b="1" dirty="0" smtClean="0"/>
              <a:t> </a:t>
            </a:r>
            <a:r>
              <a:rPr lang="lt-LT" sz="2700" dirty="0" smtClean="0"/>
              <a:t/>
            </a:r>
            <a:br>
              <a:rPr lang="lt-LT" sz="2700" dirty="0" smtClean="0"/>
            </a:br>
            <a:r>
              <a:rPr lang="en-US" sz="2700" b="1" dirty="0" smtClean="0"/>
              <a:t>2014 03 13-</a:t>
            </a:r>
            <a:r>
              <a:rPr lang="lt-LT" sz="2700" b="1" dirty="0" smtClean="0"/>
              <a:t>30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en-US" dirty="0" smtClean="0"/>
              <a:t>     </a:t>
            </a:r>
            <a:r>
              <a:rPr lang="lt-LT" dirty="0" smtClean="0"/>
              <a:t> </a:t>
            </a:r>
            <a:r>
              <a:rPr lang="en-US" dirty="0" smtClean="0"/>
              <a:t>    </a:t>
            </a:r>
            <a:r>
              <a:rPr lang="lt-LT" dirty="0" smtClean="0"/>
              <a:t> </a:t>
            </a:r>
            <a:r>
              <a:rPr lang="en-US" dirty="0" smtClean="0"/>
              <a:t>    </a:t>
            </a:r>
            <a:r>
              <a:rPr lang="lt-LT" dirty="0" smtClean="0"/>
              <a:t>       </a:t>
            </a:r>
            <a:br>
              <a:rPr lang="lt-LT" dirty="0" smtClean="0"/>
            </a:br>
            <a:endParaRPr lang="lt-LT" dirty="0" smtClean="0"/>
          </a:p>
        </p:txBody>
      </p:sp>
      <p:pic>
        <p:nvPicPr>
          <p:cNvPr id="2051" name="Paveikslėlis 4" descr="C:\Users\Vaida\AppData\Local\Microsoft\Windows\Temporary Internet Files\Content.IE5\GO3HZPTH\MP900401267[1].jpg"/>
          <p:cNvPicPr>
            <a:picLocks noChangeAspect="1" noChangeArrowheads="1"/>
          </p:cNvPicPr>
          <p:nvPr/>
        </p:nvPicPr>
        <p:blipFill>
          <a:blip r:embed="rId2" cstate="print"/>
          <a:srcRect l="-383" r="-459" b="-63"/>
          <a:stretch>
            <a:fillRect/>
          </a:stretch>
        </p:blipFill>
        <p:spPr bwMode="auto">
          <a:xfrm>
            <a:off x="1143000" y="3643313"/>
            <a:ext cx="17192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aveikslėlis 2" descr="C:\Users\Vaida\AppData\Local\Microsoft\Windows\Temporary Internet Files\Content.IE5\GO3HZPTH\MP900422097[1].jpg"/>
          <p:cNvPicPr>
            <a:picLocks noChangeAspect="1" noChangeArrowheads="1"/>
          </p:cNvPicPr>
          <p:nvPr/>
        </p:nvPicPr>
        <p:blipFill>
          <a:blip r:embed="rId3" cstate="print"/>
          <a:srcRect l="-388" r="-349" b="-63"/>
          <a:stretch>
            <a:fillRect/>
          </a:stretch>
        </p:blipFill>
        <p:spPr bwMode="auto">
          <a:xfrm>
            <a:off x="2857500" y="3643313"/>
            <a:ext cx="1651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aveikslėlis 8" descr="C:\Users\Vaida\AppData\Local\Microsoft\Windows\Temporary Internet Files\Content.IE5\GO3HZPTH\MP900444862[1].jpg"/>
          <p:cNvPicPr>
            <a:picLocks noChangeAspect="1" noChangeArrowheads="1"/>
          </p:cNvPicPr>
          <p:nvPr/>
        </p:nvPicPr>
        <p:blipFill>
          <a:blip r:embed="rId4" cstate="print"/>
          <a:srcRect t="-967" r="-116" b="-24"/>
          <a:stretch>
            <a:fillRect/>
          </a:stretch>
        </p:blipFill>
        <p:spPr bwMode="auto">
          <a:xfrm>
            <a:off x="4500563" y="3643313"/>
            <a:ext cx="1651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aveikslėlis 1" descr="C:\Users\Vaida\AppData\Local\Microsoft\Windows\Temporary Internet Files\Content.IE5\SOU3CPJW\MP900411823[1].jpg"/>
          <p:cNvPicPr>
            <a:picLocks noChangeAspect="1" noChangeArrowheads="1"/>
          </p:cNvPicPr>
          <p:nvPr/>
        </p:nvPicPr>
        <p:blipFill>
          <a:blip r:embed="rId5" cstate="print"/>
          <a:srcRect r="-142"/>
          <a:stretch>
            <a:fillRect/>
          </a:stretch>
        </p:blipFill>
        <p:spPr bwMode="auto">
          <a:xfrm>
            <a:off x="6143625" y="3714750"/>
            <a:ext cx="17605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r>
              <a:rPr lang="lt-LT" sz="1800" smtClean="0"/>
              <a:t/>
            </a:r>
            <a:br>
              <a:rPr lang="lt-LT" sz="1800" smtClean="0"/>
            </a:br>
            <a:r>
              <a:rPr lang="en-US" sz="2000" i="1" smtClean="0"/>
              <a:t> </a:t>
            </a:r>
            <a:r>
              <a:rPr lang="en-US" sz="2000" b="1" i="1" smtClean="0"/>
              <a:t>Triptikas ,,Vasaros </a:t>
            </a:r>
            <a:r>
              <a:rPr lang="lt-LT" sz="2000" b="1" i="1" smtClean="0"/>
              <a:t>žydėjimas“</a:t>
            </a:r>
            <a:br>
              <a:rPr lang="lt-LT" sz="2000" b="1" i="1" smtClean="0"/>
            </a:br>
            <a:r>
              <a:rPr lang="lt-LT" sz="2000" b="1" smtClean="0"/>
              <a:t> Dailės mokytoja Sonata Pečiulienė </a:t>
            </a:r>
            <a:br>
              <a:rPr lang="lt-LT" sz="2000" b="1" smtClean="0"/>
            </a:br>
            <a:endParaRPr lang="lt-LT" sz="2000" b="1" smtClean="0"/>
          </a:p>
        </p:txBody>
      </p:sp>
      <p:pic>
        <p:nvPicPr>
          <p:cNvPr id="3075" name="Picture 2" descr="C:\Users\Bendras\Pictures\2014-03-17 mokytojų paroda\mokytojų paroda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79475" y="1785938"/>
            <a:ext cx="7620000" cy="42862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200" i="1" smtClean="0"/>
              <a:t>Fotografija </a:t>
            </a:r>
            <a:r>
              <a:rPr lang="en-US" sz="2200" i="1" smtClean="0"/>
              <a:t>“Metų laikai”</a:t>
            </a:r>
            <a:r>
              <a:rPr lang="lt-LT" sz="2200" smtClean="0"/>
              <a:t/>
            </a:r>
            <a:br>
              <a:rPr lang="lt-LT" sz="2200" smtClean="0"/>
            </a:br>
            <a:r>
              <a:rPr lang="en-US" sz="2200" i="1" smtClean="0"/>
              <a:t>Technologij</a:t>
            </a:r>
            <a:r>
              <a:rPr lang="lt-LT" sz="2200" i="1" smtClean="0"/>
              <a:t>ų mokytojas </a:t>
            </a:r>
            <a:r>
              <a:rPr lang="en-US" sz="2200" b="1" i="1" smtClean="0"/>
              <a:t>Edvardas Bortkevičius</a:t>
            </a:r>
            <a:endParaRPr lang="lt-LT" smtClean="0"/>
          </a:p>
        </p:txBody>
      </p:sp>
      <p:pic>
        <p:nvPicPr>
          <p:cNvPr id="4099" name="Picture 2" descr="C:\Users\Bendras\Pictures\2014-03-17 mokytojų paroda\mokytojų paroda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573213"/>
            <a:ext cx="8143875" cy="4579937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42938" y="857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00" i="1" dirty="0" smtClean="0"/>
              <a:t>“</a:t>
            </a:r>
            <a:r>
              <a:rPr lang="en-US" sz="2200" i="1" dirty="0" err="1" smtClean="0"/>
              <a:t>Rudens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duetas</a:t>
            </a:r>
            <a:r>
              <a:rPr lang="en-US" sz="2200" i="1" dirty="0" smtClean="0"/>
              <a:t>” </a:t>
            </a:r>
            <a:r>
              <a:rPr lang="en-US" sz="2200" i="1" dirty="0" err="1" smtClean="0"/>
              <a:t>tapyba</a:t>
            </a:r>
            <a:r>
              <a:rPr lang="en-US" sz="2200" i="1" dirty="0" smtClean="0"/>
              <a:t> ant </a:t>
            </a:r>
            <a:r>
              <a:rPr lang="en-US" sz="2200" i="1" dirty="0" err="1" smtClean="0"/>
              <a:t>šilko</a:t>
            </a:r>
            <a:r>
              <a:rPr lang="lt-LT" sz="2200" dirty="0" smtClean="0"/>
              <a:t/>
            </a:r>
            <a:br>
              <a:rPr lang="lt-LT" sz="2200" dirty="0" smtClean="0"/>
            </a:br>
            <a:r>
              <a:rPr lang="en-US" sz="2200" i="1" dirty="0" smtClean="0"/>
              <a:t>“</a:t>
            </a:r>
            <a:r>
              <a:rPr lang="en-US" sz="2200" i="1" dirty="0" err="1" smtClean="0"/>
              <a:t>Balti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ieškojimai</a:t>
            </a:r>
            <a:r>
              <a:rPr lang="en-US" sz="2200" i="1" dirty="0" smtClean="0"/>
              <a:t>” </a:t>
            </a:r>
            <a:r>
              <a:rPr lang="en-US" sz="2200" i="1" dirty="0" err="1" smtClean="0"/>
              <a:t>vilna</a:t>
            </a:r>
            <a:r>
              <a:rPr lang="lt-LT" sz="2200" dirty="0" smtClean="0"/>
              <a:t/>
            </a:r>
            <a:br>
              <a:rPr lang="lt-LT" sz="2200" dirty="0" smtClean="0"/>
            </a:br>
            <a:r>
              <a:rPr lang="en-US" sz="2200" i="1" dirty="0" smtClean="0"/>
              <a:t> “</a:t>
            </a:r>
            <a:r>
              <a:rPr lang="en-US" sz="2200" i="1" dirty="0" err="1" smtClean="0"/>
              <a:t>Pavasaris</a:t>
            </a:r>
            <a:r>
              <a:rPr lang="en-US" sz="2200" i="1" dirty="0" smtClean="0"/>
              <a:t>” </a:t>
            </a:r>
            <a:r>
              <a:rPr lang="en-US" sz="2200" i="1" dirty="0" err="1" smtClean="0"/>
              <a:t>vilna</a:t>
            </a:r>
            <a:r>
              <a:rPr lang="lt-LT" sz="2200" b="1" dirty="0" smtClean="0"/>
              <a:t/>
            </a:r>
            <a:br>
              <a:rPr lang="lt-LT" sz="2200" b="1" dirty="0" smtClean="0"/>
            </a:br>
            <a:r>
              <a:rPr lang="en-US" sz="2200" b="1" i="1" dirty="0" smtClean="0"/>
              <a:t> </a:t>
            </a:r>
            <a:r>
              <a:rPr lang="en-US" sz="2200" b="1" i="1" dirty="0" err="1" smtClean="0"/>
              <a:t>Technologij</a:t>
            </a:r>
            <a:r>
              <a:rPr lang="lt-LT" sz="2200" b="1" i="1" dirty="0" smtClean="0"/>
              <a:t>ų mokytoja </a:t>
            </a:r>
            <a:r>
              <a:rPr lang="en-US" sz="2200" b="1" i="1" dirty="0" err="1" smtClean="0"/>
              <a:t>Vaida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Gailiūnienė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 smtClean="0"/>
          </a:p>
        </p:txBody>
      </p:sp>
      <p:pic>
        <p:nvPicPr>
          <p:cNvPr id="5123" name="Picture 2" descr="C:\Users\Bendras\Pictures\2014-03-17 mokytojų paroda\mokytojų paroda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2071688"/>
            <a:ext cx="7239000" cy="4071937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ntraštė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8043862" cy="1143000"/>
          </a:xfrm>
        </p:spPr>
        <p:txBody>
          <a:bodyPr/>
          <a:lstStyle/>
          <a:p>
            <a:r>
              <a:rPr lang="en-US" sz="2000" b="1" i="1" smtClean="0"/>
              <a:t>“Metų laikai”</a:t>
            </a:r>
            <a:r>
              <a:rPr lang="lt-LT" sz="2000" smtClean="0"/>
              <a:t/>
            </a:r>
            <a:br>
              <a:rPr lang="lt-LT" sz="2000" smtClean="0"/>
            </a:br>
            <a:r>
              <a:rPr lang="en-US" sz="2000" i="1" smtClean="0"/>
              <a:t>Dailės mokytoja </a:t>
            </a:r>
            <a:r>
              <a:rPr lang="en-US" sz="2000" b="1" i="1" smtClean="0"/>
              <a:t>Natalija Kriščiūnienė</a:t>
            </a:r>
            <a:r>
              <a:rPr lang="lt-LT" sz="2000" smtClean="0"/>
              <a:t/>
            </a:r>
            <a:br>
              <a:rPr lang="lt-LT" sz="2000" smtClean="0"/>
            </a:br>
            <a:endParaRPr lang="lt-LT" sz="2000" smtClean="0"/>
          </a:p>
        </p:txBody>
      </p:sp>
      <p:pic>
        <p:nvPicPr>
          <p:cNvPr id="6147" name="Picture 2" descr="C:\Users\Bendras\Pictures\2014-03-17 mokytojų paroda\mokytojų paroda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652588"/>
            <a:ext cx="7983537" cy="4491037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</Words>
  <Application>Microsoft Office PowerPoint</Application>
  <PresentationFormat>Demonstracija ekrane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tema</vt:lpstr>
      <vt:lpstr>Vilniaus Žirmūnų gimnazijos Dailės ir technologijų mokytojų   Kūrybinių darbų paroda „Metų laikai“ Tapyba, fotografija, šilkas, vilna   2014 03 13-30                        </vt:lpstr>
      <vt:lpstr>  Triptikas ,,Vasaros žydėjimas“  Dailės mokytoja Sonata Pečiulienė  </vt:lpstr>
      <vt:lpstr>Fotografija “Metų laikai” Technologijų mokytojas Edvardas Bortkevičius</vt:lpstr>
      <vt:lpstr>“Rudens duetas” tapyba ant šilko “Balti ieškojimai” vilna  “Pavasaris” vilna  Technologijų mokytoja Vaida Gailiūnienė </vt:lpstr>
      <vt:lpstr>“Metų laikai” Dailės mokytoja Natalija Kriščiūnienė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Vilniaus Žirmūnų gimnazijos Dailės ir technologijų mokytojų   Kūrybinių darbų paroda „Metų laikai“ Tapyba, fotografija, šilkas, vilna   2014 03 13-30</dc:title>
  <dc:creator>Bendras</dc:creator>
  <cp:lastModifiedBy>admin</cp:lastModifiedBy>
  <cp:revision>1</cp:revision>
  <dcterms:created xsi:type="dcterms:W3CDTF">2014-03-17T10:14:24Z</dcterms:created>
  <dcterms:modified xsi:type="dcterms:W3CDTF">2014-03-25T13:38:02Z</dcterms:modified>
</cp:coreProperties>
</file>