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theme/themeOverride19.xml" ContentType="application/vnd.openxmlformats-officedocument.themeOverride+xml"/>
  <Override PartName="/ppt/charts/chart7.xml" ContentType="application/vnd.openxmlformats-officedocument.drawingml.chart+xml"/>
  <Override PartName="/ppt/theme/themeOverride17.xml" ContentType="application/vnd.openxmlformats-officedocument.themeOverr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13.xml" ContentType="application/vnd.openxmlformats-officedocument.themeOverr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theme/themeOverride18.xml" ContentType="application/vnd.openxmlformats-officedocument.themeOverride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3" r:id="rId3"/>
    <p:sldId id="264" r:id="rId4"/>
    <p:sldId id="257" r:id="rId5"/>
    <p:sldId id="258" r:id="rId6"/>
    <p:sldId id="259" r:id="rId7"/>
    <p:sldId id="261" r:id="rId8"/>
    <p:sldId id="260" r:id="rId9"/>
    <p:sldId id="262" r:id="rId10"/>
    <p:sldId id="268" r:id="rId11"/>
    <p:sldId id="267" r:id="rId12"/>
    <p:sldId id="266" r:id="rId13"/>
    <p:sldId id="265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6" r:id="rId38"/>
    <p:sldId id="292" r:id="rId39"/>
    <p:sldId id="293" r:id="rId40"/>
    <p:sldId id="294" r:id="rId41"/>
    <p:sldId id="295" r:id="rId42"/>
    <p:sldId id="297" r:id="rId43"/>
  </p:sldIdLst>
  <p:sldSz cx="9144000" cy="6858000" type="screen4x3"/>
  <p:notesSz cx="6858000" cy="9144000"/>
  <p:defaultTextStyle>
    <a:defPPr>
      <a:defRPr lang="lt-L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sirinkimai.xls" TargetMode="External"/><Relationship Id="rId1" Type="http://schemas.openxmlformats.org/officeDocument/2006/relationships/themeOverride" Target="../theme/themeOverride2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koreliacija.xls" TargetMode="External"/><Relationship Id="rId1" Type="http://schemas.openxmlformats.org/officeDocument/2006/relationships/themeOverride" Target="../theme/themeOverride11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gal%20kt.%20mokyklas.xls" TargetMode="External"/><Relationship Id="rId1" Type="http://schemas.openxmlformats.org/officeDocument/2006/relationships/themeOverride" Target="../theme/themeOverride12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koreliacija.xls" TargetMode="External"/><Relationship Id="rId1" Type="http://schemas.openxmlformats.org/officeDocument/2006/relationships/themeOverride" Target="../theme/themeOverride13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gal%20kt.%20mokyklas.xls" TargetMode="External"/><Relationship Id="rId1" Type="http://schemas.openxmlformats.org/officeDocument/2006/relationships/themeOverride" Target="../theme/themeOverride14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koreliacija.xls" TargetMode="External"/><Relationship Id="rId1" Type="http://schemas.openxmlformats.org/officeDocument/2006/relationships/themeOverride" Target="../theme/themeOverride15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gal%20kt.%20mokyklas.xls" TargetMode="External"/><Relationship Id="rId1" Type="http://schemas.openxmlformats.org/officeDocument/2006/relationships/themeOverride" Target="../theme/themeOverride16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koreliacija.xls" TargetMode="External"/><Relationship Id="rId1" Type="http://schemas.openxmlformats.org/officeDocument/2006/relationships/themeOverride" Target="../theme/themeOverride17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gal%20kt.%20mokyklas.xls" TargetMode="External"/><Relationship Id="rId1" Type="http://schemas.openxmlformats.org/officeDocument/2006/relationships/themeOverride" Target="../theme/themeOverride18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gal%20kt.%20mokyklas.xls" TargetMode="External"/><Relationship Id="rId1" Type="http://schemas.openxmlformats.org/officeDocument/2006/relationships/themeOverride" Target="../theme/themeOverride19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koreliacija.xls" TargetMode="External"/><Relationship Id="rId1" Type="http://schemas.openxmlformats.org/officeDocument/2006/relationships/themeOverride" Target="../theme/themeOverride3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gal%20kt.%20mokyklas.xls" TargetMode="External"/><Relationship Id="rId1" Type="http://schemas.openxmlformats.org/officeDocument/2006/relationships/themeOverride" Target="../theme/themeOverride4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koreliacija.xls" TargetMode="External"/><Relationship Id="rId1" Type="http://schemas.openxmlformats.org/officeDocument/2006/relationships/themeOverride" Target="../theme/themeOverride5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gal%20kt.%20mokyklas.xls" TargetMode="External"/><Relationship Id="rId1" Type="http://schemas.openxmlformats.org/officeDocument/2006/relationships/themeOverride" Target="../theme/themeOverride6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koreliacija.xls" TargetMode="External"/><Relationship Id="rId1" Type="http://schemas.openxmlformats.org/officeDocument/2006/relationships/themeOverride" Target="../theme/themeOverride7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gal%20kt.%20mokyklas.xls" TargetMode="External"/><Relationship Id="rId1" Type="http://schemas.openxmlformats.org/officeDocument/2006/relationships/themeOverride" Target="../theme/themeOverride8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koreliacija.xls" TargetMode="External"/><Relationship Id="rId1" Type="http://schemas.openxmlformats.org/officeDocument/2006/relationships/themeOverride" Target="../theme/themeOverride9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C:\Users\Bendras\Desktop\egzaminai\pagal%20kt.%20mokyklas.xls" TargetMode="External"/><Relationship Id="rId1" Type="http://schemas.openxmlformats.org/officeDocument/2006/relationships/themeOverride" Target="../theme/themeOverride10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Lapas1!$A$2</c:f>
              <c:strCache>
                <c:ptCount val="1"/>
                <c:pt idx="0">
                  <c:v>Valstybinio egzamino balų vidurkis</c:v>
                </c:pt>
              </c:strCache>
            </c:strRef>
          </c:tx>
          <c:cat>
            <c:strRef>
              <c:f>Lapas1!$B$1:$N$1</c:f>
              <c:strCache>
                <c:ptCount val="13"/>
                <c:pt idx="0">
                  <c:v>Vokiečių kalba</c:v>
                </c:pt>
                <c:pt idx="1">
                  <c:v>Anglų kalba</c:v>
                </c:pt>
                <c:pt idx="2">
                  <c:v>Biologija</c:v>
                </c:pt>
                <c:pt idx="3">
                  <c:v>Rusų kalba</c:v>
                </c:pt>
                <c:pt idx="4">
                  <c:v>Matematika</c:v>
                </c:pt>
                <c:pt idx="5">
                  <c:v>Istorija</c:v>
                </c:pt>
                <c:pt idx="6">
                  <c:v>Chemija</c:v>
                </c:pt>
                <c:pt idx="7">
                  <c:v>Informacinės technologijos</c:v>
                </c:pt>
                <c:pt idx="8">
                  <c:v>Lietuvių kalba ir literatūra</c:v>
                </c:pt>
                <c:pt idx="9">
                  <c:v>Geografija</c:v>
                </c:pt>
                <c:pt idx="10">
                  <c:v>Fizika</c:v>
                </c:pt>
                <c:pt idx="11">
                  <c:v>Muzikologija</c:v>
                </c:pt>
                <c:pt idx="12">
                  <c:v>Prancūzų kalba</c:v>
                </c:pt>
              </c:strCache>
            </c:strRef>
          </c:cat>
          <c:val>
            <c:numRef>
              <c:f>Lapas1!$B$2:$N$2</c:f>
              <c:numCache>
                <c:formatCode>0.00</c:formatCode>
                <c:ptCount val="13"/>
                <c:pt idx="0">
                  <c:v>89.666666666666671</c:v>
                </c:pt>
                <c:pt idx="1">
                  <c:v>88.678082191780618</c:v>
                </c:pt>
                <c:pt idx="2">
                  <c:v>84.259259259259267</c:v>
                </c:pt>
                <c:pt idx="3">
                  <c:v>84.181818181818187</c:v>
                </c:pt>
                <c:pt idx="4">
                  <c:v>80.728476821192018</c:v>
                </c:pt>
                <c:pt idx="5">
                  <c:v>79.837398373983618</c:v>
                </c:pt>
                <c:pt idx="6">
                  <c:v>75.139534883720842</c:v>
                </c:pt>
                <c:pt idx="7">
                  <c:v>74.10526315789464</c:v>
                </c:pt>
                <c:pt idx="8">
                  <c:v>73.702830188679172</c:v>
                </c:pt>
                <c:pt idx="9">
                  <c:v>69.8</c:v>
                </c:pt>
                <c:pt idx="10">
                  <c:v>68.117647058823508</c:v>
                </c:pt>
                <c:pt idx="11">
                  <c:v>8</c:v>
                </c:pt>
              </c:numCache>
            </c:numRef>
          </c:val>
        </c:ser>
        <c:shape val="box"/>
        <c:axId val="60140928"/>
        <c:axId val="72162304"/>
        <c:axId val="0"/>
      </c:bar3DChart>
      <c:catAx>
        <c:axId val="60140928"/>
        <c:scaling>
          <c:orientation val="minMax"/>
        </c:scaling>
        <c:axPos val="b"/>
        <c:majorTickMark val="none"/>
        <c:tickLblPos val="nextTo"/>
        <c:crossAx val="72162304"/>
        <c:crosses val="autoZero"/>
        <c:auto val="1"/>
        <c:lblAlgn val="ctr"/>
        <c:lblOffset val="100"/>
      </c:catAx>
      <c:valAx>
        <c:axId val="72162304"/>
        <c:scaling>
          <c:orientation val="minMax"/>
        </c:scaling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lt-LT" dirty="0" smtClean="0"/>
                  <a:t>vidurkis</a:t>
                </a:r>
                <a:endParaRPr lang="lt-LT" dirty="0"/>
              </a:p>
            </c:rich>
          </c:tx>
          <c:layout/>
        </c:title>
        <c:numFmt formatCode="0.00" sourceLinked="1"/>
        <c:majorTickMark val="none"/>
        <c:tickLblPos val="nextTo"/>
        <c:crossAx val="60140928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</c:chart>
  <c:externalData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Lapas1!$A$31:$BB$31</c:f>
              <c:numCache>
                <c:formatCode>General</c:formatCode>
                <c:ptCount val="54"/>
                <c:pt idx="0">
                  <c:v>8</c:v>
                </c:pt>
                <c:pt idx="1">
                  <c:v>10</c:v>
                </c:pt>
                <c:pt idx="2">
                  <c:v>5</c:v>
                </c:pt>
                <c:pt idx="3">
                  <c:v>7</c:v>
                </c:pt>
                <c:pt idx="4">
                  <c:v>7</c:v>
                </c:pt>
                <c:pt idx="5">
                  <c:v>7</c:v>
                </c:pt>
                <c:pt idx="6">
                  <c:v>6</c:v>
                </c:pt>
                <c:pt idx="7">
                  <c:v>8</c:v>
                </c:pt>
                <c:pt idx="8">
                  <c:v>8</c:v>
                </c:pt>
                <c:pt idx="9">
                  <c:v>10</c:v>
                </c:pt>
                <c:pt idx="10">
                  <c:v>8</c:v>
                </c:pt>
                <c:pt idx="11">
                  <c:v>7</c:v>
                </c:pt>
                <c:pt idx="12">
                  <c:v>6</c:v>
                </c:pt>
                <c:pt idx="13">
                  <c:v>7</c:v>
                </c:pt>
                <c:pt idx="14">
                  <c:v>9</c:v>
                </c:pt>
                <c:pt idx="15">
                  <c:v>8</c:v>
                </c:pt>
                <c:pt idx="16">
                  <c:v>9</c:v>
                </c:pt>
                <c:pt idx="17">
                  <c:v>8</c:v>
                </c:pt>
                <c:pt idx="18">
                  <c:v>9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8</c:v>
                </c:pt>
                <c:pt idx="23">
                  <c:v>8</c:v>
                </c:pt>
                <c:pt idx="24">
                  <c:v>8</c:v>
                </c:pt>
                <c:pt idx="25">
                  <c:v>9</c:v>
                </c:pt>
                <c:pt idx="26">
                  <c:v>9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6</c:v>
                </c:pt>
                <c:pt idx="31">
                  <c:v>9</c:v>
                </c:pt>
                <c:pt idx="32">
                  <c:v>8</c:v>
                </c:pt>
                <c:pt idx="33">
                  <c:v>9</c:v>
                </c:pt>
                <c:pt idx="34">
                  <c:v>8</c:v>
                </c:pt>
                <c:pt idx="35">
                  <c:v>9</c:v>
                </c:pt>
                <c:pt idx="36">
                  <c:v>9</c:v>
                </c:pt>
                <c:pt idx="37">
                  <c:v>8</c:v>
                </c:pt>
                <c:pt idx="38">
                  <c:v>9</c:v>
                </c:pt>
                <c:pt idx="39">
                  <c:v>8</c:v>
                </c:pt>
                <c:pt idx="40">
                  <c:v>9</c:v>
                </c:pt>
                <c:pt idx="41">
                  <c:v>8</c:v>
                </c:pt>
                <c:pt idx="42">
                  <c:v>9</c:v>
                </c:pt>
                <c:pt idx="43">
                  <c:v>8</c:v>
                </c:pt>
                <c:pt idx="44">
                  <c:v>9</c:v>
                </c:pt>
                <c:pt idx="45">
                  <c:v>9</c:v>
                </c:pt>
                <c:pt idx="46">
                  <c:v>10</c:v>
                </c:pt>
                <c:pt idx="47">
                  <c:v>9</c:v>
                </c:pt>
                <c:pt idx="48">
                  <c:v>8</c:v>
                </c:pt>
                <c:pt idx="49">
                  <c:v>9</c:v>
                </c:pt>
                <c:pt idx="50">
                  <c:v>9</c:v>
                </c:pt>
                <c:pt idx="51">
                  <c:v>9</c:v>
                </c:pt>
                <c:pt idx="52">
                  <c:v>9</c:v>
                </c:pt>
                <c:pt idx="53">
                  <c:v>8</c:v>
                </c:pt>
              </c:numCache>
            </c:numRef>
          </c:xVal>
          <c:yVal>
            <c:numRef>
              <c:f>Lapas1!$A$32:$BB$32</c:f>
              <c:numCache>
                <c:formatCode>General</c:formatCode>
                <c:ptCount val="54"/>
                <c:pt idx="0">
                  <c:v>45</c:v>
                </c:pt>
                <c:pt idx="1">
                  <c:v>58</c:v>
                </c:pt>
                <c:pt idx="2">
                  <c:v>61</c:v>
                </c:pt>
                <c:pt idx="3">
                  <c:v>64</c:v>
                </c:pt>
                <c:pt idx="4">
                  <c:v>65</c:v>
                </c:pt>
                <c:pt idx="5">
                  <c:v>69</c:v>
                </c:pt>
                <c:pt idx="6">
                  <c:v>71</c:v>
                </c:pt>
                <c:pt idx="7">
                  <c:v>71</c:v>
                </c:pt>
                <c:pt idx="8">
                  <c:v>72</c:v>
                </c:pt>
                <c:pt idx="9">
                  <c:v>73</c:v>
                </c:pt>
                <c:pt idx="10">
                  <c:v>75</c:v>
                </c:pt>
                <c:pt idx="11">
                  <c:v>76</c:v>
                </c:pt>
                <c:pt idx="12">
                  <c:v>76</c:v>
                </c:pt>
                <c:pt idx="13">
                  <c:v>77</c:v>
                </c:pt>
                <c:pt idx="14">
                  <c:v>81</c:v>
                </c:pt>
                <c:pt idx="15">
                  <c:v>83</c:v>
                </c:pt>
                <c:pt idx="16">
                  <c:v>84</c:v>
                </c:pt>
                <c:pt idx="17">
                  <c:v>84</c:v>
                </c:pt>
                <c:pt idx="18">
                  <c:v>84</c:v>
                </c:pt>
                <c:pt idx="19">
                  <c:v>86</c:v>
                </c:pt>
                <c:pt idx="20">
                  <c:v>86</c:v>
                </c:pt>
                <c:pt idx="21">
                  <c:v>86</c:v>
                </c:pt>
                <c:pt idx="22">
                  <c:v>86</c:v>
                </c:pt>
                <c:pt idx="23">
                  <c:v>86</c:v>
                </c:pt>
                <c:pt idx="24">
                  <c:v>86</c:v>
                </c:pt>
                <c:pt idx="25">
                  <c:v>87</c:v>
                </c:pt>
                <c:pt idx="26">
                  <c:v>87</c:v>
                </c:pt>
                <c:pt idx="27">
                  <c:v>87</c:v>
                </c:pt>
                <c:pt idx="28">
                  <c:v>87</c:v>
                </c:pt>
                <c:pt idx="29">
                  <c:v>88</c:v>
                </c:pt>
                <c:pt idx="30">
                  <c:v>88</c:v>
                </c:pt>
                <c:pt idx="31">
                  <c:v>88</c:v>
                </c:pt>
                <c:pt idx="32">
                  <c:v>89</c:v>
                </c:pt>
                <c:pt idx="33">
                  <c:v>89</c:v>
                </c:pt>
                <c:pt idx="34">
                  <c:v>89</c:v>
                </c:pt>
                <c:pt idx="35">
                  <c:v>90</c:v>
                </c:pt>
                <c:pt idx="36">
                  <c:v>90</c:v>
                </c:pt>
                <c:pt idx="37">
                  <c:v>90</c:v>
                </c:pt>
                <c:pt idx="38">
                  <c:v>91</c:v>
                </c:pt>
                <c:pt idx="39">
                  <c:v>91</c:v>
                </c:pt>
                <c:pt idx="40">
                  <c:v>92</c:v>
                </c:pt>
                <c:pt idx="41">
                  <c:v>92</c:v>
                </c:pt>
                <c:pt idx="42">
                  <c:v>93</c:v>
                </c:pt>
                <c:pt idx="43">
                  <c:v>94</c:v>
                </c:pt>
                <c:pt idx="44">
                  <c:v>94</c:v>
                </c:pt>
                <c:pt idx="45">
                  <c:v>94</c:v>
                </c:pt>
                <c:pt idx="46">
                  <c:v>94</c:v>
                </c:pt>
                <c:pt idx="47">
                  <c:v>95</c:v>
                </c:pt>
                <c:pt idx="48">
                  <c:v>95</c:v>
                </c:pt>
                <c:pt idx="49">
                  <c:v>97</c:v>
                </c:pt>
                <c:pt idx="50">
                  <c:v>97</c:v>
                </c:pt>
                <c:pt idx="51">
                  <c:v>97</c:v>
                </c:pt>
                <c:pt idx="52">
                  <c:v>100</c:v>
                </c:pt>
                <c:pt idx="53">
                  <c:v>100</c:v>
                </c:pt>
              </c:numCache>
            </c:numRef>
          </c:yVal>
        </c:ser>
        <c:axId val="81395072"/>
        <c:axId val="81544704"/>
      </c:scatterChart>
      <c:valAx>
        <c:axId val="813950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 pusmečio balas</a:t>
                </a:r>
              </a:p>
            </c:rich>
          </c:tx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t-LT"/>
          </a:p>
        </c:txPr>
        <c:crossAx val="81544704"/>
        <c:crosses val="autoZero"/>
        <c:crossBetween val="midCat"/>
      </c:valAx>
      <c:valAx>
        <c:axId val="81544704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Valstybinio egzamino vertinimas</a:t>
                </a:r>
              </a:p>
            </c:rich>
          </c:tx>
        </c:title>
        <c:numFmt formatCode="General" sourceLinked="1"/>
        <c:tickLblPos val="nextTo"/>
        <c:crossAx val="81395072"/>
        <c:crosses val="autoZero"/>
        <c:crossBetween val="midCat"/>
      </c:valAx>
    </c:plotArea>
    <c:plotVisOnly val="1"/>
    <c:dispBlanksAs val="gap"/>
  </c:chart>
  <c:externalData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t-LT"/>
              <a:t>Biologija</a:t>
            </a:r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biologija!$M$6</c:f>
              <c:strCache>
                <c:ptCount val="1"/>
                <c:pt idx="0">
                  <c:v>Laikė egzaminą</c:v>
                </c:pt>
              </c:strCache>
            </c:strRef>
          </c:tx>
          <c:cat>
            <c:strRef>
              <c:f>biologija!$L$7:$L$15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Vilniaus Mykolo Biržiškos gimnazija </c:v>
                </c:pt>
                <c:pt idx="4">
                  <c:v>Vilniaus Žirmūnų gimnazija</c:v>
                </c:pt>
                <c:pt idx="5">
                  <c:v> Klaipėdos "Ąžuolyno" gimnazija 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biologija!$M$7:$M$15</c:f>
              <c:numCache>
                <c:formatCode>0.00</c:formatCode>
                <c:ptCount val="9"/>
                <c:pt idx="0">
                  <c:v>34.199134199134235</c:v>
                </c:pt>
                <c:pt idx="1">
                  <c:v>14.778325123152692</c:v>
                </c:pt>
                <c:pt idx="2">
                  <c:v>25</c:v>
                </c:pt>
                <c:pt idx="3">
                  <c:v>22.513089005235599</c:v>
                </c:pt>
                <c:pt idx="4">
                  <c:v>25.943396226415089</c:v>
                </c:pt>
                <c:pt idx="5">
                  <c:v>27.860696517412929</c:v>
                </c:pt>
                <c:pt idx="6">
                  <c:v>30.263157894736821</c:v>
                </c:pt>
                <c:pt idx="7">
                  <c:v>38.461538461538446</c:v>
                </c:pt>
                <c:pt idx="8">
                  <c:v>30.76923076923077</c:v>
                </c:pt>
              </c:numCache>
            </c:numRef>
          </c:val>
        </c:ser>
        <c:ser>
          <c:idx val="1"/>
          <c:order val="1"/>
          <c:tx>
            <c:strRef>
              <c:f>biologija!$N$6</c:f>
              <c:strCache>
                <c:ptCount val="1"/>
                <c:pt idx="0">
                  <c:v>16-36</c:v>
                </c:pt>
              </c:strCache>
            </c:strRef>
          </c:tx>
          <c:cat>
            <c:strRef>
              <c:f>biologija!$L$7:$L$15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Vilniaus Mykolo Biržiškos gimnazija </c:v>
                </c:pt>
                <c:pt idx="4">
                  <c:v>Vilniaus Žirmūnų gimnazija</c:v>
                </c:pt>
                <c:pt idx="5">
                  <c:v> Klaipėdos "Ąžuolyno" gimnazija 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biologija!$N$7:$N$15</c:f>
              <c:numCache>
                <c:formatCode>0.00</c:formatCode>
                <c:ptCount val="9"/>
                <c:pt idx="0">
                  <c:v>13.924050632911392</c:v>
                </c:pt>
                <c:pt idx="1">
                  <c:v>3.3333333333333335</c:v>
                </c:pt>
                <c:pt idx="2">
                  <c:v>2.0408163265306132</c:v>
                </c:pt>
                <c:pt idx="3">
                  <c:v>2.3255813953488373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biologija!$O$6</c:f>
              <c:strCache>
                <c:ptCount val="1"/>
                <c:pt idx="0">
                  <c:v>37-86</c:v>
                </c:pt>
              </c:strCache>
            </c:strRef>
          </c:tx>
          <c:cat>
            <c:strRef>
              <c:f>biologija!$L$7:$L$15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Vilniaus Mykolo Biržiškos gimnazija </c:v>
                </c:pt>
                <c:pt idx="4">
                  <c:v>Vilniaus Žirmūnų gimnazija</c:v>
                </c:pt>
                <c:pt idx="5">
                  <c:v> Klaipėdos "Ąžuolyno" gimnazija 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biologija!$O$7:$O$15</c:f>
              <c:numCache>
                <c:formatCode>0.00</c:formatCode>
                <c:ptCount val="9"/>
                <c:pt idx="0">
                  <c:v>77.215189873417728</c:v>
                </c:pt>
                <c:pt idx="1">
                  <c:v>60</c:v>
                </c:pt>
                <c:pt idx="2">
                  <c:v>48.979591836734691</c:v>
                </c:pt>
                <c:pt idx="3">
                  <c:v>46.511627906976742</c:v>
                </c:pt>
                <c:pt idx="4">
                  <c:v>47.272727272727273</c:v>
                </c:pt>
                <c:pt idx="5">
                  <c:v>46.428571428571473</c:v>
                </c:pt>
                <c:pt idx="6">
                  <c:v>26.086956521739129</c:v>
                </c:pt>
                <c:pt idx="7">
                  <c:v>10</c:v>
                </c:pt>
                <c:pt idx="8">
                  <c:v>9.3750000000000089</c:v>
                </c:pt>
              </c:numCache>
            </c:numRef>
          </c:val>
        </c:ser>
        <c:ser>
          <c:idx val="3"/>
          <c:order val="3"/>
          <c:tx>
            <c:strRef>
              <c:f>biologija!$P$6</c:f>
              <c:strCache>
                <c:ptCount val="1"/>
                <c:pt idx="0">
                  <c:v>87-100</c:v>
                </c:pt>
              </c:strCache>
            </c:strRef>
          </c:tx>
          <c:cat>
            <c:strRef>
              <c:f>biologija!$L$7:$L$15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Vilniaus Mykolo Biržiškos gimnazija </c:v>
                </c:pt>
                <c:pt idx="4">
                  <c:v>Vilniaus Žirmūnų gimnazija</c:v>
                </c:pt>
                <c:pt idx="5">
                  <c:v> Klaipėdos "Ąžuolyno" gimnazija 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biologija!$P$7:$P$15</c:f>
              <c:numCache>
                <c:formatCode>0.00</c:formatCode>
                <c:ptCount val="9"/>
                <c:pt idx="0">
                  <c:v>8.8607594936708853</c:v>
                </c:pt>
                <c:pt idx="1">
                  <c:v>36.666666666666593</c:v>
                </c:pt>
                <c:pt idx="2">
                  <c:v>48.979591836734691</c:v>
                </c:pt>
                <c:pt idx="3">
                  <c:v>51.162790697674431</c:v>
                </c:pt>
                <c:pt idx="4">
                  <c:v>52.727272727272755</c:v>
                </c:pt>
                <c:pt idx="5">
                  <c:v>53.571428571428527</c:v>
                </c:pt>
                <c:pt idx="6">
                  <c:v>73.913043478260946</c:v>
                </c:pt>
                <c:pt idx="7">
                  <c:v>90</c:v>
                </c:pt>
                <c:pt idx="8">
                  <c:v>90.624999999999986</c:v>
                </c:pt>
              </c:numCache>
            </c:numRef>
          </c:val>
        </c:ser>
        <c:dLbls>
          <c:showVal val="1"/>
        </c:dLbls>
        <c:overlap val="-25"/>
        <c:axId val="81473536"/>
        <c:axId val="81475072"/>
      </c:barChart>
      <c:catAx>
        <c:axId val="81473536"/>
        <c:scaling>
          <c:orientation val="minMax"/>
        </c:scaling>
        <c:axPos val="l"/>
        <c:numFmt formatCode="0.00" sourceLinked="1"/>
        <c:majorTickMark val="none"/>
        <c:tickLblPos val="nextTo"/>
        <c:crossAx val="81475072"/>
        <c:crosses val="autoZero"/>
        <c:auto val="1"/>
        <c:lblAlgn val="ctr"/>
        <c:lblOffset val="100"/>
      </c:catAx>
      <c:valAx>
        <c:axId val="81475072"/>
        <c:scaling>
          <c:orientation val="minMax"/>
        </c:scaling>
        <c:delete val="1"/>
        <c:axPos val="b"/>
        <c:numFmt formatCode="0.00" sourceLinked="1"/>
        <c:tickLblPos val="none"/>
        <c:crossAx val="81473536"/>
        <c:crosses val="autoZero"/>
        <c:crossBetween val="between"/>
      </c:valAx>
    </c:plotArea>
    <c:legend>
      <c:legendPos val="t"/>
    </c:legend>
    <c:plotVisOnly val="1"/>
    <c:dispBlanksAs val="gap"/>
  </c:chart>
  <c:externalData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Lapas1!$A$35:$AQ$35</c:f>
              <c:numCache>
                <c:formatCode>General</c:formatCode>
                <c:ptCount val="43"/>
                <c:pt idx="0">
                  <c:v>8</c:v>
                </c:pt>
                <c:pt idx="1">
                  <c:v>6</c:v>
                </c:pt>
                <c:pt idx="2">
                  <c:v>8</c:v>
                </c:pt>
                <c:pt idx="3">
                  <c:v>8</c:v>
                </c:pt>
                <c:pt idx="4">
                  <c:v>9</c:v>
                </c:pt>
                <c:pt idx="5">
                  <c:v>9</c:v>
                </c:pt>
                <c:pt idx="6">
                  <c:v>8</c:v>
                </c:pt>
                <c:pt idx="7">
                  <c:v>9</c:v>
                </c:pt>
                <c:pt idx="8">
                  <c:v>8</c:v>
                </c:pt>
                <c:pt idx="9">
                  <c:v>8</c:v>
                </c:pt>
                <c:pt idx="10">
                  <c:v>8</c:v>
                </c:pt>
                <c:pt idx="11">
                  <c:v>9</c:v>
                </c:pt>
                <c:pt idx="12">
                  <c:v>8</c:v>
                </c:pt>
                <c:pt idx="13">
                  <c:v>9</c:v>
                </c:pt>
                <c:pt idx="14">
                  <c:v>9</c:v>
                </c:pt>
                <c:pt idx="15">
                  <c:v>9</c:v>
                </c:pt>
                <c:pt idx="16">
                  <c:v>9</c:v>
                </c:pt>
                <c:pt idx="17">
                  <c:v>8</c:v>
                </c:pt>
                <c:pt idx="18">
                  <c:v>9</c:v>
                </c:pt>
                <c:pt idx="19">
                  <c:v>9</c:v>
                </c:pt>
                <c:pt idx="20">
                  <c:v>9</c:v>
                </c:pt>
                <c:pt idx="21">
                  <c:v>9</c:v>
                </c:pt>
                <c:pt idx="22">
                  <c:v>10</c:v>
                </c:pt>
                <c:pt idx="23">
                  <c:v>9</c:v>
                </c:pt>
                <c:pt idx="24">
                  <c:v>9</c:v>
                </c:pt>
                <c:pt idx="25">
                  <c:v>9</c:v>
                </c:pt>
                <c:pt idx="26">
                  <c:v>9</c:v>
                </c:pt>
                <c:pt idx="27">
                  <c:v>9</c:v>
                </c:pt>
                <c:pt idx="28">
                  <c:v>9</c:v>
                </c:pt>
                <c:pt idx="29">
                  <c:v>9</c:v>
                </c:pt>
                <c:pt idx="30">
                  <c:v>9</c:v>
                </c:pt>
                <c:pt idx="31">
                  <c:v>9</c:v>
                </c:pt>
                <c:pt idx="32">
                  <c:v>9</c:v>
                </c:pt>
                <c:pt idx="33">
                  <c:v>9</c:v>
                </c:pt>
                <c:pt idx="34">
                  <c:v>9</c:v>
                </c:pt>
                <c:pt idx="35">
                  <c:v>10</c:v>
                </c:pt>
                <c:pt idx="36">
                  <c:v>10</c:v>
                </c:pt>
                <c:pt idx="37">
                  <c:v>9</c:v>
                </c:pt>
                <c:pt idx="38">
                  <c:v>9</c:v>
                </c:pt>
                <c:pt idx="39">
                  <c:v>10</c:v>
                </c:pt>
                <c:pt idx="40">
                  <c:v>10</c:v>
                </c:pt>
                <c:pt idx="41">
                  <c:v>10</c:v>
                </c:pt>
                <c:pt idx="42">
                  <c:v>10</c:v>
                </c:pt>
              </c:numCache>
            </c:numRef>
          </c:xVal>
          <c:yVal>
            <c:numRef>
              <c:f>Lapas1!$A$36:$AQ$36</c:f>
              <c:numCache>
                <c:formatCode>General</c:formatCode>
                <c:ptCount val="43"/>
                <c:pt idx="0">
                  <c:v>25</c:v>
                </c:pt>
                <c:pt idx="1">
                  <c:v>31</c:v>
                </c:pt>
                <c:pt idx="2">
                  <c:v>36</c:v>
                </c:pt>
                <c:pt idx="3">
                  <c:v>49</c:v>
                </c:pt>
                <c:pt idx="4">
                  <c:v>50</c:v>
                </c:pt>
                <c:pt idx="5">
                  <c:v>52</c:v>
                </c:pt>
                <c:pt idx="6">
                  <c:v>52</c:v>
                </c:pt>
                <c:pt idx="7">
                  <c:v>54</c:v>
                </c:pt>
                <c:pt idx="8">
                  <c:v>54</c:v>
                </c:pt>
                <c:pt idx="9">
                  <c:v>60</c:v>
                </c:pt>
                <c:pt idx="10">
                  <c:v>61</c:v>
                </c:pt>
                <c:pt idx="11">
                  <c:v>63</c:v>
                </c:pt>
                <c:pt idx="12">
                  <c:v>67</c:v>
                </c:pt>
                <c:pt idx="13">
                  <c:v>69</c:v>
                </c:pt>
                <c:pt idx="14">
                  <c:v>72</c:v>
                </c:pt>
                <c:pt idx="15">
                  <c:v>75</c:v>
                </c:pt>
                <c:pt idx="16">
                  <c:v>75</c:v>
                </c:pt>
                <c:pt idx="17">
                  <c:v>76</c:v>
                </c:pt>
                <c:pt idx="18">
                  <c:v>77</c:v>
                </c:pt>
                <c:pt idx="19">
                  <c:v>77</c:v>
                </c:pt>
                <c:pt idx="20">
                  <c:v>80</c:v>
                </c:pt>
                <c:pt idx="21">
                  <c:v>81</c:v>
                </c:pt>
                <c:pt idx="22">
                  <c:v>81</c:v>
                </c:pt>
                <c:pt idx="23">
                  <c:v>84</c:v>
                </c:pt>
                <c:pt idx="24">
                  <c:v>84</c:v>
                </c:pt>
                <c:pt idx="25">
                  <c:v>86</c:v>
                </c:pt>
                <c:pt idx="26">
                  <c:v>86</c:v>
                </c:pt>
                <c:pt idx="27">
                  <c:v>86</c:v>
                </c:pt>
                <c:pt idx="28">
                  <c:v>87</c:v>
                </c:pt>
                <c:pt idx="29">
                  <c:v>88</c:v>
                </c:pt>
                <c:pt idx="30">
                  <c:v>88</c:v>
                </c:pt>
                <c:pt idx="31">
                  <c:v>88</c:v>
                </c:pt>
                <c:pt idx="32">
                  <c:v>90</c:v>
                </c:pt>
                <c:pt idx="33">
                  <c:v>90</c:v>
                </c:pt>
                <c:pt idx="34">
                  <c:v>91</c:v>
                </c:pt>
                <c:pt idx="35">
                  <c:v>91</c:v>
                </c:pt>
                <c:pt idx="36">
                  <c:v>92</c:v>
                </c:pt>
                <c:pt idx="37">
                  <c:v>92</c:v>
                </c:pt>
                <c:pt idx="38">
                  <c:v>96</c:v>
                </c:pt>
                <c:pt idx="39">
                  <c:v>97</c:v>
                </c:pt>
                <c:pt idx="40">
                  <c:v>98</c:v>
                </c:pt>
                <c:pt idx="41">
                  <c:v>100</c:v>
                </c:pt>
                <c:pt idx="42">
                  <c:v>100</c:v>
                </c:pt>
              </c:numCache>
            </c:numRef>
          </c:yVal>
        </c:ser>
        <c:axId val="81684352"/>
        <c:axId val="81694720"/>
      </c:scatterChart>
      <c:valAx>
        <c:axId val="8168435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 pusmečio balas</a:t>
                </a:r>
              </a:p>
            </c:rich>
          </c:tx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t-LT"/>
          </a:p>
        </c:txPr>
        <c:crossAx val="81694720"/>
        <c:crosses val="autoZero"/>
        <c:crossBetween val="midCat"/>
      </c:valAx>
      <c:valAx>
        <c:axId val="81694720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Valstybinio egzamino vertinimas</a:t>
                </a:r>
              </a:p>
            </c:rich>
          </c:tx>
        </c:title>
        <c:numFmt formatCode="General" sourceLinked="1"/>
        <c:tickLblPos val="nextTo"/>
        <c:crossAx val="81684352"/>
        <c:crosses val="autoZero"/>
        <c:crossBetween val="midCat"/>
      </c:valAx>
    </c:plotArea>
    <c:plotVisOnly val="1"/>
    <c:dispBlanksAs val="gap"/>
  </c:chart>
  <c:externalData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t-LT"/>
              <a:t>Chemija</a:t>
            </a:r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Chemija!$M$6</c:f>
              <c:strCache>
                <c:ptCount val="1"/>
                <c:pt idx="0">
                  <c:v>Laikė egzaminą</c:v>
                </c:pt>
              </c:strCache>
            </c:strRef>
          </c:tx>
          <c:cat>
            <c:strRef>
              <c:f>Chemija!$L$7:$L$15</c:f>
              <c:strCache>
                <c:ptCount val="9"/>
                <c:pt idx="0">
                  <c:v>Vytauto Didžiojo universiteto "Rasos" gimnazija</c:v>
                </c:pt>
                <c:pt idx="1">
                  <c:v>Panevėžio Juozo Balčikonio gimnazija </c:v>
                </c:pt>
                <c:pt idx="2">
                  <c:v> Šiaulių Juliaus Janonio gimnazija</c:v>
                </c:pt>
                <c:pt idx="3">
                  <c:v> Klaipėdos "Ąžuolyno" gimnazija </c:v>
                </c:pt>
                <c:pt idx="4">
                  <c:v>Vilniaus Žirmūnų gimnazija</c:v>
                </c:pt>
                <c:pt idx="5">
                  <c:v>Vilniaus Mykolo Biržiškos gimnazija 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Chemija!$M$7:$M$15</c:f>
              <c:numCache>
                <c:formatCode>0.00</c:formatCode>
                <c:ptCount val="9"/>
                <c:pt idx="0">
                  <c:v>15.584415584415583</c:v>
                </c:pt>
                <c:pt idx="1">
                  <c:v>13.265306122448989</c:v>
                </c:pt>
                <c:pt idx="2">
                  <c:v>13.793103448275847</c:v>
                </c:pt>
                <c:pt idx="3">
                  <c:v>20.398009950248756</c:v>
                </c:pt>
                <c:pt idx="4">
                  <c:v>20.283018867924529</c:v>
                </c:pt>
                <c:pt idx="5">
                  <c:v>23.036649214659686</c:v>
                </c:pt>
                <c:pt idx="6">
                  <c:v>27.631578947368435</c:v>
                </c:pt>
                <c:pt idx="7">
                  <c:v>43.589743589743513</c:v>
                </c:pt>
                <c:pt idx="8">
                  <c:v>29.807692307692307</c:v>
                </c:pt>
              </c:numCache>
            </c:numRef>
          </c:val>
        </c:ser>
        <c:ser>
          <c:idx val="1"/>
          <c:order val="1"/>
          <c:tx>
            <c:strRef>
              <c:f>Chemija!$N$6</c:f>
              <c:strCache>
                <c:ptCount val="1"/>
                <c:pt idx="0">
                  <c:v>16-36</c:v>
                </c:pt>
              </c:strCache>
            </c:strRef>
          </c:tx>
          <c:cat>
            <c:strRef>
              <c:f>Chemija!$L$7:$L$15</c:f>
              <c:strCache>
                <c:ptCount val="9"/>
                <c:pt idx="0">
                  <c:v>Vytauto Didžiojo universiteto "Rasos" gimnazija</c:v>
                </c:pt>
                <c:pt idx="1">
                  <c:v>Panevėžio Juozo Balčikonio gimnazija </c:v>
                </c:pt>
                <c:pt idx="2">
                  <c:v> Šiaulių Juliaus Janonio gimnazija</c:v>
                </c:pt>
                <c:pt idx="3">
                  <c:v> Klaipėdos "Ąžuolyno" gimnazija </c:v>
                </c:pt>
                <c:pt idx="4">
                  <c:v>Vilniaus Žirmūnų gimnazija</c:v>
                </c:pt>
                <c:pt idx="5">
                  <c:v>Vilniaus Mykolo Biržiškos gimnazija 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Chemija!$N$7:$N$15</c:f>
              <c:numCache>
                <c:formatCode>0.00</c:formatCode>
                <c:ptCount val="9"/>
                <c:pt idx="0">
                  <c:v>38.888888888888893</c:v>
                </c:pt>
                <c:pt idx="1">
                  <c:v>15.384615384615385</c:v>
                </c:pt>
                <c:pt idx="2">
                  <c:v>3.5714285714285707</c:v>
                </c:pt>
                <c:pt idx="3">
                  <c:v>7.3170731707317067</c:v>
                </c:pt>
                <c:pt idx="4">
                  <c:v>6.9767441860465134</c:v>
                </c:pt>
                <c:pt idx="5">
                  <c:v>4.5454545454545459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Chemija!$O$6</c:f>
              <c:strCache>
                <c:ptCount val="1"/>
                <c:pt idx="0">
                  <c:v>37-86</c:v>
                </c:pt>
              </c:strCache>
            </c:strRef>
          </c:tx>
          <c:cat>
            <c:strRef>
              <c:f>Chemija!$L$7:$L$15</c:f>
              <c:strCache>
                <c:ptCount val="9"/>
                <c:pt idx="0">
                  <c:v>Vytauto Didžiojo universiteto "Rasos" gimnazija</c:v>
                </c:pt>
                <c:pt idx="1">
                  <c:v>Panevėžio Juozo Balčikonio gimnazija </c:v>
                </c:pt>
                <c:pt idx="2">
                  <c:v> Šiaulių Juliaus Janonio gimnazija</c:v>
                </c:pt>
                <c:pt idx="3">
                  <c:v> Klaipėdos "Ąžuolyno" gimnazija </c:v>
                </c:pt>
                <c:pt idx="4">
                  <c:v>Vilniaus Žirmūnų gimnazija</c:v>
                </c:pt>
                <c:pt idx="5">
                  <c:v>Vilniaus Mykolo Biržiškos gimnazija 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Chemija!$O$7:$O$15</c:f>
              <c:numCache>
                <c:formatCode>0.00</c:formatCode>
                <c:ptCount val="9"/>
                <c:pt idx="0">
                  <c:v>61.111111111111114</c:v>
                </c:pt>
                <c:pt idx="1">
                  <c:v>73.076923076923052</c:v>
                </c:pt>
                <c:pt idx="2">
                  <c:v>78.571428571428484</c:v>
                </c:pt>
                <c:pt idx="3">
                  <c:v>60.975609756097505</c:v>
                </c:pt>
                <c:pt idx="4">
                  <c:v>58.139534883720962</c:v>
                </c:pt>
                <c:pt idx="5">
                  <c:v>56.818181818181856</c:v>
                </c:pt>
                <c:pt idx="6">
                  <c:v>47.619047619047535</c:v>
                </c:pt>
                <c:pt idx="7">
                  <c:v>44.117647058823458</c:v>
                </c:pt>
                <c:pt idx="8">
                  <c:v>19.354838709677445</c:v>
                </c:pt>
              </c:numCache>
            </c:numRef>
          </c:val>
        </c:ser>
        <c:ser>
          <c:idx val="3"/>
          <c:order val="3"/>
          <c:tx>
            <c:strRef>
              <c:f>Chemija!$P$6</c:f>
              <c:strCache>
                <c:ptCount val="1"/>
                <c:pt idx="0">
                  <c:v>87-100</c:v>
                </c:pt>
              </c:strCache>
            </c:strRef>
          </c:tx>
          <c:cat>
            <c:strRef>
              <c:f>Chemija!$L$7:$L$15</c:f>
              <c:strCache>
                <c:ptCount val="9"/>
                <c:pt idx="0">
                  <c:v>Vytauto Didžiojo universiteto "Rasos" gimnazija</c:v>
                </c:pt>
                <c:pt idx="1">
                  <c:v>Panevėžio Juozo Balčikonio gimnazija </c:v>
                </c:pt>
                <c:pt idx="2">
                  <c:v> Šiaulių Juliaus Janonio gimnazija</c:v>
                </c:pt>
                <c:pt idx="3">
                  <c:v> Klaipėdos "Ąžuolyno" gimnazija </c:v>
                </c:pt>
                <c:pt idx="4">
                  <c:v>Vilniaus Žirmūnų gimnazija</c:v>
                </c:pt>
                <c:pt idx="5">
                  <c:v>Vilniaus Mykolo Biržiškos gimnazija 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Chemija!$P$7:$P$15</c:f>
              <c:numCache>
                <c:formatCode>0.00</c:formatCode>
                <c:ptCount val="9"/>
                <c:pt idx="0">
                  <c:v>0</c:v>
                </c:pt>
                <c:pt idx="1">
                  <c:v>11.538461538461538</c:v>
                </c:pt>
                <c:pt idx="2">
                  <c:v>17.85714285714284</c:v>
                </c:pt>
                <c:pt idx="3">
                  <c:v>31.70731707317071</c:v>
                </c:pt>
                <c:pt idx="4">
                  <c:v>34.883720930232521</c:v>
                </c:pt>
                <c:pt idx="5">
                  <c:v>38.636363636363626</c:v>
                </c:pt>
                <c:pt idx="6">
                  <c:v>52.380952380952387</c:v>
                </c:pt>
                <c:pt idx="7">
                  <c:v>55.882352941176507</c:v>
                </c:pt>
                <c:pt idx="8">
                  <c:v>80.645161290322577</c:v>
                </c:pt>
              </c:numCache>
            </c:numRef>
          </c:val>
        </c:ser>
        <c:dLbls>
          <c:showVal val="1"/>
        </c:dLbls>
        <c:overlap val="-25"/>
        <c:axId val="81736448"/>
        <c:axId val="81737984"/>
      </c:barChart>
      <c:catAx>
        <c:axId val="81736448"/>
        <c:scaling>
          <c:orientation val="minMax"/>
        </c:scaling>
        <c:axPos val="l"/>
        <c:numFmt formatCode="0.00" sourceLinked="1"/>
        <c:majorTickMark val="none"/>
        <c:tickLblPos val="nextTo"/>
        <c:crossAx val="81737984"/>
        <c:crosses val="autoZero"/>
        <c:auto val="1"/>
        <c:lblAlgn val="ctr"/>
        <c:lblOffset val="100"/>
      </c:catAx>
      <c:valAx>
        <c:axId val="81737984"/>
        <c:scaling>
          <c:orientation val="minMax"/>
        </c:scaling>
        <c:delete val="1"/>
        <c:axPos val="b"/>
        <c:numFmt formatCode="0.00" sourceLinked="1"/>
        <c:tickLblPos val="none"/>
        <c:crossAx val="81736448"/>
        <c:crosses val="autoZero"/>
        <c:crossBetween val="between"/>
      </c:valAx>
    </c:plotArea>
    <c:legend>
      <c:legendPos val="t"/>
    </c:legend>
    <c:plotVisOnly val="1"/>
    <c:dispBlanksAs val="gap"/>
  </c:chart>
  <c:externalData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Lapas1!$A$27:$S$27</c:f>
              <c:numCache>
                <c:formatCode>General</c:formatCode>
                <c:ptCount val="19"/>
                <c:pt idx="0">
                  <c:v>8</c:v>
                </c:pt>
                <c:pt idx="1">
                  <c:v>10</c:v>
                </c:pt>
                <c:pt idx="2">
                  <c:v>8</c:v>
                </c:pt>
                <c:pt idx="3">
                  <c:v>8</c:v>
                </c:pt>
                <c:pt idx="4">
                  <c:v>7</c:v>
                </c:pt>
                <c:pt idx="5">
                  <c:v>9</c:v>
                </c:pt>
                <c:pt idx="6">
                  <c:v>9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10</c:v>
                </c:pt>
                <c:pt idx="12">
                  <c:v>9</c:v>
                </c:pt>
                <c:pt idx="13">
                  <c:v>9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  <c:pt idx="17">
                  <c:v>10</c:v>
                </c:pt>
                <c:pt idx="18">
                  <c:v>10</c:v>
                </c:pt>
              </c:numCache>
            </c:numRef>
          </c:xVal>
          <c:yVal>
            <c:numRef>
              <c:f>Lapas1!$A$28:$S$28</c:f>
              <c:numCache>
                <c:formatCode>General</c:formatCode>
                <c:ptCount val="19"/>
                <c:pt idx="0">
                  <c:v>24</c:v>
                </c:pt>
                <c:pt idx="1">
                  <c:v>27</c:v>
                </c:pt>
                <c:pt idx="2">
                  <c:v>27</c:v>
                </c:pt>
                <c:pt idx="3">
                  <c:v>34</c:v>
                </c:pt>
                <c:pt idx="4">
                  <c:v>52</c:v>
                </c:pt>
                <c:pt idx="5">
                  <c:v>65</c:v>
                </c:pt>
                <c:pt idx="6">
                  <c:v>67</c:v>
                </c:pt>
                <c:pt idx="7">
                  <c:v>84</c:v>
                </c:pt>
                <c:pt idx="8">
                  <c:v>87</c:v>
                </c:pt>
                <c:pt idx="9">
                  <c:v>87</c:v>
                </c:pt>
                <c:pt idx="10">
                  <c:v>87</c:v>
                </c:pt>
                <c:pt idx="11">
                  <c:v>89</c:v>
                </c:pt>
                <c:pt idx="12">
                  <c:v>92</c:v>
                </c:pt>
                <c:pt idx="13">
                  <c:v>94</c:v>
                </c:pt>
                <c:pt idx="14">
                  <c:v>95</c:v>
                </c:pt>
                <c:pt idx="15">
                  <c:v>97</c:v>
                </c:pt>
                <c:pt idx="16">
                  <c:v>100</c:v>
                </c:pt>
                <c:pt idx="17">
                  <c:v>100</c:v>
                </c:pt>
                <c:pt idx="18">
                  <c:v>100</c:v>
                </c:pt>
              </c:numCache>
            </c:numRef>
          </c:yVal>
        </c:ser>
        <c:axId val="81770368"/>
        <c:axId val="81817600"/>
      </c:scatterChart>
      <c:valAx>
        <c:axId val="8177036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 pusmečio balas</a:t>
                </a:r>
              </a:p>
            </c:rich>
          </c:tx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t-LT"/>
          </a:p>
        </c:txPr>
        <c:crossAx val="81817600"/>
        <c:crosses val="autoZero"/>
        <c:crossBetween val="midCat"/>
      </c:valAx>
      <c:valAx>
        <c:axId val="81817600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Valstybinio egzamino vertinimas</a:t>
                </a:r>
              </a:p>
            </c:rich>
          </c:tx>
        </c:title>
        <c:numFmt formatCode="General" sourceLinked="1"/>
        <c:tickLblPos val="nextTo"/>
        <c:crossAx val="81770368"/>
        <c:crosses val="autoZero"/>
        <c:crossBetween val="midCat"/>
      </c:valAx>
    </c:plotArea>
    <c:plotVisOnly val="1"/>
    <c:dispBlanksAs val="gap"/>
  </c:chart>
  <c:externalData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t-LT"/>
              <a:t>Informacinės</a:t>
            </a:r>
            <a:r>
              <a:rPr lang="lt-LT" baseline="0"/>
              <a:t> technologijos</a:t>
            </a:r>
            <a:endParaRPr lang="lt-LT"/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IT!$M$6</c:f>
              <c:strCache>
                <c:ptCount val="1"/>
                <c:pt idx="0">
                  <c:v>Laikė egzaminą</c:v>
                </c:pt>
              </c:strCache>
            </c:strRef>
          </c:tx>
          <c:cat>
            <c:strRef>
              <c:f>IT!$L$7:$L$15</c:f>
              <c:strCache>
                <c:ptCount val="9"/>
                <c:pt idx="0">
                  <c:v> Vilniaus jėzuitų gimnazija </c:v>
                </c:pt>
                <c:pt idx="1">
                  <c:v>Vytauto Didžiojo universiteto "Rasos" gimnazija</c:v>
                </c:pt>
                <c:pt idx="2">
                  <c:v>Vilniaus Mykolo Biržiškos gimnazija </c:v>
                </c:pt>
                <c:pt idx="3">
                  <c:v>Panevėžio Juozo Balčikonio gimnazija </c:v>
                </c:pt>
                <c:pt idx="4">
                  <c:v> Šiaulių Juliaus Janonio gimnazija</c:v>
                </c:pt>
                <c:pt idx="5">
                  <c:v>Viešoji įstaiga Kauno technologijos universiteto gimnazija </c:v>
                </c:pt>
                <c:pt idx="6">
                  <c:v> Klaipėdos "Ąžuolyno" gimnazija </c:v>
                </c:pt>
                <c:pt idx="7">
                  <c:v>Vilniaus Žirmūnų gimnazija</c:v>
                </c:pt>
                <c:pt idx="8">
                  <c:v>Vilniaus licėjus</c:v>
                </c:pt>
              </c:strCache>
            </c:strRef>
          </c:cat>
          <c:val>
            <c:numRef>
              <c:f>IT!$M$7:$M$15</c:f>
              <c:numCache>
                <c:formatCode>0.00</c:formatCode>
                <c:ptCount val="9"/>
                <c:pt idx="0">
                  <c:v>6.5789473684210495</c:v>
                </c:pt>
                <c:pt idx="1">
                  <c:v>8.6580086580086597</c:v>
                </c:pt>
                <c:pt idx="2">
                  <c:v>13.612565445026178</c:v>
                </c:pt>
                <c:pt idx="3">
                  <c:v>12.244897959183673</c:v>
                </c:pt>
                <c:pt idx="4">
                  <c:v>11.330049261083753</c:v>
                </c:pt>
                <c:pt idx="5">
                  <c:v>10.256410256410266</c:v>
                </c:pt>
                <c:pt idx="6">
                  <c:v>5.4726368159203984</c:v>
                </c:pt>
                <c:pt idx="7">
                  <c:v>8.9622641509434047</c:v>
                </c:pt>
                <c:pt idx="8">
                  <c:v>11.538461538461538</c:v>
                </c:pt>
              </c:numCache>
            </c:numRef>
          </c:val>
        </c:ser>
        <c:ser>
          <c:idx val="1"/>
          <c:order val="1"/>
          <c:tx>
            <c:strRef>
              <c:f>IT!$N$6</c:f>
              <c:strCache>
                <c:ptCount val="1"/>
                <c:pt idx="0">
                  <c:v>16-36</c:v>
                </c:pt>
              </c:strCache>
            </c:strRef>
          </c:tx>
          <c:cat>
            <c:strRef>
              <c:f>IT!$L$7:$L$15</c:f>
              <c:strCache>
                <c:ptCount val="9"/>
                <c:pt idx="0">
                  <c:v> Vilniaus jėzuitų gimnazija </c:v>
                </c:pt>
                <c:pt idx="1">
                  <c:v>Vytauto Didžiojo universiteto "Rasos" gimnazija</c:v>
                </c:pt>
                <c:pt idx="2">
                  <c:v>Vilniaus Mykolo Biržiškos gimnazija </c:v>
                </c:pt>
                <c:pt idx="3">
                  <c:v>Panevėžio Juozo Balčikonio gimnazija </c:v>
                </c:pt>
                <c:pt idx="4">
                  <c:v> Šiaulių Juliaus Janonio gimnazija</c:v>
                </c:pt>
                <c:pt idx="5">
                  <c:v>Viešoji įstaiga Kauno technologijos universiteto gimnazija </c:v>
                </c:pt>
                <c:pt idx="6">
                  <c:v> Klaipėdos "Ąžuolyno" gimnazija </c:v>
                </c:pt>
                <c:pt idx="7">
                  <c:v>Vilniaus Žirmūnų gimnazija</c:v>
                </c:pt>
                <c:pt idx="8">
                  <c:v>Vilniaus licėjus</c:v>
                </c:pt>
              </c:strCache>
            </c:strRef>
          </c:cat>
          <c:val>
            <c:numRef>
              <c:f>IT!$N$7:$N$15</c:f>
              <c:numCache>
                <c:formatCode>0.00</c:formatCode>
                <c:ptCount val="9"/>
                <c:pt idx="0">
                  <c:v>60</c:v>
                </c:pt>
                <c:pt idx="1">
                  <c:v>50</c:v>
                </c:pt>
                <c:pt idx="2">
                  <c:v>7.6923076923076925</c:v>
                </c:pt>
                <c:pt idx="3">
                  <c:v>25</c:v>
                </c:pt>
                <c:pt idx="4">
                  <c:v>8.6956521739130448</c:v>
                </c:pt>
                <c:pt idx="5">
                  <c:v>0</c:v>
                </c:pt>
                <c:pt idx="6">
                  <c:v>9.0909090909091006</c:v>
                </c:pt>
                <c:pt idx="7">
                  <c:v>21.052631578947324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IT!$O$6</c:f>
              <c:strCache>
                <c:ptCount val="1"/>
                <c:pt idx="0">
                  <c:v>37-86</c:v>
                </c:pt>
              </c:strCache>
            </c:strRef>
          </c:tx>
          <c:cat>
            <c:strRef>
              <c:f>IT!$L$7:$L$15</c:f>
              <c:strCache>
                <c:ptCount val="9"/>
                <c:pt idx="0">
                  <c:v> Vilniaus jėzuitų gimnazija </c:v>
                </c:pt>
                <c:pt idx="1">
                  <c:v>Vytauto Didžiojo universiteto "Rasos" gimnazija</c:v>
                </c:pt>
                <c:pt idx="2">
                  <c:v>Vilniaus Mykolo Biržiškos gimnazija </c:v>
                </c:pt>
                <c:pt idx="3">
                  <c:v>Panevėžio Juozo Balčikonio gimnazija </c:v>
                </c:pt>
                <c:pt idx="4">
                  <c:v> Šiaulių Juliaus Janonio gimnazija</c:v>
                </c:pt>
                <c:pt idx="5">
                  <c:v>Viešoji įstaiga Kauno technologijos universiteto gimnazija </c:v>
                </c:pt>
                <c:pt idx="6">
                  <c:v> Klaipėdos "Ąžuolyno" gimnazija </c:v>
                </c:pt>
                <c:pt idx="7">
                  <c:v>Vilniaus Žirmūnų gimnazija</c:v>
                </c:pt>
                <c:pt idx="8">
                  <c:v>Vilniaus licėjus</c:v>
                </c:pt>
              </c:strCache>
            </c:strRef>
          </c:cat>
          <c:val>
            <c:numRef>
              <c:f>IT!$O$7:$O$15</c:f>
              <c:numCache>
                <c:formatCode>0.00</c:formatCode>
                <c:ptCount val="9"/>
                <c:pt idx="0">
                  <c:v>60</c:v>
                </c:pt>
                <c:pt idx="1">
                  <c:v>30</c:v>
                </c:pt>
                <c:pt idx="2">
                  <c:v>61.53846153846154</c:v>
                </c:pt>
                <c:pt idx="3">
                  <c:v>37.5</c:v>
                </c:pt>
                <c:pt idx="4">
                  <c:v>43.478260869565204</c:v>
                </c:pt>
                <c:pt idx="5">
                  <c:v>50</c:v>
                </c:pt>
                <c:pt idx="6">
                  <c:v>36.363636363636303</c:v>
                </c:pt>
                <c:pt idx="7">
                  <c:v>21.052631578947324</c:v>
                </c:pt>
                <c:pt idx="8">
                  <c:v>16.666666666666664</c:v>
                </c:pt>
              </c:numCache>
            </c:numRef>
          </c:val>
        </c:ser>
        <c:ser>
          <c:idx val="3"/>
          <c:order val="3"/>
          <c:tx>
            <c:strRef>
              <c:f>IT!$P$6</c:f>
              <c:strCache>
                <c:ptCount val="1"/>
                <c:pt idx="0">
                  <c:v>87-100</c:v>
                </c:pt>
              </c:strCache>
            </c:strRef>
          </c:tx>
          <c:cat>
            <c:strRef>
              <c:f>IT!$L$7:$L$15</c:f>
              <c:strCache>
                <c:ptCount val="9"/>
                <c:pt idx="0">
                  <c:v> Vilniaus jėzuitų gimnazija </c:v>
                </c:pt>
                <c:pt idx="1">
                  <c:v>Vytauto Didžiojo universiteto "Rasos" gimnazija</c:v>
                </c:pt>
                <c:pt idx="2">
                  <c:v>Vilniaus Mykolo Biržiškos gimnazija </c:v>
                </c:pt>
                <c:pt idx="3">
                  <c:v>Panevėžio Juozo Balčikonio gimnazija </c:v>
                </c:pt>
                <c:pt idx="4">
                  <c:v> Šiaulių Juliaus Janonio gimnazija</c:v>
                </c:pt>
                <c:pt idx="5">
                  <c:v>Viešoji įstaiga Kauno technologijos universiteto gimnazija </c:v>
                </c:pt>
                <c:pt idx="6">
                  <c:v> Klaipėdos "Ąžuolyno" gimnazija </c:v>
                </c:pt>
                <c:pt idx="7">
                  <c:v>Vilniaus Žirmūnų gimnazija</c:v>
                </c:pt>
                <c:pt idx="8">
                  <c:v>Vilniaus licėjus</c:v>
                </c:pt>
              </c:strCache>
            </c:strRef>
          </c:cat>
          <c:val>
            <c:numRef>
              <c:f>IT!$P$7:$P$15</c:f>
              <c:numCache>
                <c:formatCode>0.00</c:formatCode>
                <c:ptCount val="9"/>
                <c:pt idx="0">
                  <c:v>0</c:v>
                </c:pt>
                <c:pt idx="1">
                  <c:v>20</c:v>
                </c:pt>
                <c:pt idx="2">
                  <c:v>30.76923076923077</c:v>
                </c:pt>
                <c:pt idx="3">
                  <c:v>37.5</c:v>
                </c:pt>
                <c:pt idx="4">
                  <c:v>47.826086956521763</c:v>
                </c:pt>
                <c:pt idx="5">
                  <c:v>50</c:v>
                </c:pt>
                <c:pt idx="6">
                  <c:v>54.54545454545454</c:v>
                </c:pt>
                <c:pt idx="7">
                  <c:v>57.894736842105317</c:v>
                </c:pt>
                <c:pt idx="8">
                  <c:v>83.333333333333272</c:v>
                </c:pt>
              </c:numCache>
            </c:numRef>
          </c:val>
        </c:ser>
        <c:dLbls>
          <c:showVal val="1"/>
        </c:dLbls>
        <c:overlap val="-25"/>
        <c:axId val="81855232"/>
        <c:axId val="81856768"/>
      </c:barChart>
      <c:catAx>
        <c:axId val="81855232"/>
        <c:scaling>
          <c:orientation val="minMax"/>
        </c:scaling>
        <c:axPos val="l"/>
        <c:numFmt formatCode="0.00" sourceLinked="1"/>
        <c:majorTickMark val="none"/>
        <c:tickLblPos val="nextTo"/>
        <c:crossAx val="81856768"/>
        <c:crosses val="autoZero"/>
        <c:auto val="1"/>
        <c:lblAlgn val="ctr"/>
        <c:lblOffset val="100"/>
      </c:catAx>
      <c:valAx>
        <c:axId val="81856768"/>
        <c:scaling>
          <c:orientation val="minMax"/>
        </c:scaling>
        <c:delete val="1"/>
        <c:axPos val="b"/>
        <c:numFmt formatCode="0.00" sourceLinked="1"/>
        <c:tickLblPos val="none"/>
        <c:crossAx val="81855232"/>
        <c:crosses val="autoZero"/>
        <c:crossBetween val="between"/>
      </c:valAx>
    </c:plotArea>
    <c:legend>
      <c:legendPos val="t"/>
    </c:legend>
    <c:plotVisOnly val="1"/>
    <c:dispBlanksAs val="gap"/>
  </c:chart>
  <c:externalData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Lapas1!$A$39:$Q$39</c:f>
              <c:numCache>
                <c:formatCode>General</c:formatCode>
                <c:ptCount val="17"/>
                <c:pt idx="0">
                  <c:v>8</c:v>
                </c:pt>
                <c:pt idx="1">
                  <c:v>8</c:v>
                </c:pt>
                <c:pt idx="2">
                  <c:v>8</c:v>
                </c:pt>
                <c:pt idx="3">
                  <c:v>8</c:v>
                </c:pt>
                <c:pt idx="4">
                  <c:v>7</c:v>
                </c:pt>
                <c:pt idx="5">
                  <c:v>8</c:v>
                </c:pt>
                <c:pt idx="6">
                  <c:v>9</c:v>
                </c:pt>
                <c:pt idx="7">
                  <c:v>7</c:v>
                </c:pt>
                <c:pt idx="8">
                  <c:v>9</c:v>
                </c:pt>
                <c:pt idx="9">
                  <c:v>8</c:v>
                </c:pt>
                <c:pt idx="10">
                  <c:v>9</c:v>
                </c:pt>
                <c:pt idx="11">
                  <c:v>8</c:v>
                </c:pt>
                <c:pt idx="12">
                  <c:v>8</c:v>
                </c:pt>
                <c:pt idx="13">
                  <c:v>9</c:v>
                </c:pt>
                <c:pt idx="14">
                  <c:v>9</c:v>
                </c:pt>
                <c:pt idx="15">
                  <c:v>8</c:v>
                </c:pt>
                <c:pt idx="16">
                  <c:v>8</c:v>
                </c:pt>
              </c:numCache>
            </c:numRef>
          </c:xVal>
          <c:yVal>
            <c:numRef>
              <c:f>Lapas1!$A$40:$Q$40</c:f>
              <c:numCache>
                <c:formatCode>General</c:formatCode>
                <c:ptCount val="17"/>
                <c:pt idx="0">
                  <c:v>16</c:v>
                </c:pt>
                <c:pt idx="1">
                  <c:v>42</c:v>
                </c:pt>
                <c:pt idx="2">
                  <c:v>52</c:v>
                </c:pt>
                <c:pt idx="3">
                  <c:v>53</c:v>
                </c:pt>
                <c:pt idx="4">
                  <c:v>64</c:v>
                </c:pt>
                <c:pt idx="5">
                  <c:v>64</c:v>
                </c:pt>
                <c:pt idx="6">
                  <c:v>67</c:v>
                </c:pt>
                <c:pt idx="7">
                  <c:v>68</c:v>
                </c:pt>
                <c:pt idx="8">
                  <c:v>68</c:v>
                </c:pt>
                <c:pt idx="9">
                  <c:v>71</c:v>
                </c:pt>
                <c:pt idx="10">
                  <c:v>72</c:v>
                </c:pt>
                <c:pt idx="11">
                  <c:v>79</c:v>
                </c:pt>
                <c:pt idx="12">
                  <c:v>81</c:v>
                </c:pt>
                <c:pt idx="13">
                  <c:v>84</c:v>
                </c:pt>
                <c:pt idx="14">
                  <c:v>86</c:v>
                </c:pt>
                <c:pt idx="15">
                  <c:v>92</c:v>
                </c:pt>
                <c:pt idx="16">
                  <c:v>99</c:v>
                </c:pt>
              </c:numCache>
            </c:numRef>
          </c:yVal>
        </c:ser>
        <c:axId val="81901440"/>
        <c:axId val="81924096"/>
      </c:scatterChart>
      <c:valAx>
        <c:axId val="8190144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lt-LT"/>
                  <a:t>I pusmečio balas</a:t>
                </a:r>
              </a:p>
            </c:rich>
          </c:tx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t-LT"/>
          </a:p>
        </c:txPr>
        <c:crossAx val="81924096"/>
        <c:crosses val="autoZero"/>
        <c:crossBetween val="midCat"/>
      </c:valAx>
      <c:valAx>
        <c:axId val="81924096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lt-LT"/>
                  <a:t>Valstybinio egzamino vertinimas</a:t>
                </a:r>
              </a:p>
            </c:rich>
          </c:tx>
        </c:title>
        <c:numFmt formatCode="General" sourceLinked="1"/>
        <c:tickLblPos val="nextTo"/>
        <c:crossAx val="81901440"/>
        <c:crosses val="autoZero"/>
        <c:crossBetween val="midCat"/>
      </c:valAx>
    </c:plotArea>
    <c:plotVisOnly val="1"/>
    <c:dispBlanksAs val="gap"/>
  </c:chart>
  <c:externalData r:id="rId2"/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t-LT"/>
              <a:t>Fizika</a:t>
            </a:r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Fizika!$M$6</c:f>
              <c:strCache>
                <c:ptCount val="1"/>
                <c:pt idx="0">
                  <c:v>Laikė egzaminą</c:v>
                </c:pt>
              </c:strCache>
            </c:strRef>
          </c:tx>
          <c:cat>
            <c:strRef>
              <c:f>Fizika!$L$7:$L$15</c:f>
              <c:strCache>
                <c:ptCount val="9"/>
                <c:pt idx="0">
                  <c:v>Vilniaus Žirmūnų gimnazija</c:v>
                </c:pt>
                <c:pt idx="1">
                  <c:v>Vytauto Didžiojo universiteto "Rasos" gimnazija</c:v>
                </c:pt>
                <c:pt idx="2">
                  <c:v> Šiaulių Juliaus Janonio gimnazija</c:v>
                </c:pt>
                <c:pt idx="3">
                  <c:v>Vilniaus Mykolo Biržiškos gimnazija </c:v>
                </c:pt>
                <c:pt idx="4">
                  <c:v> Klaipėdos "Ąžuolyno" gimnazija </c:v>
                </c:pt>
                <c:pt idx="5">
                  <c:v>Panevėžio Juozo Balčikonio gimnazija </c:v>
                </c:pt>
                <c:pt idx="6">
                  <c:v>Viešoji įstaiga Kauno technologijos universiteto gimnazija </c:v>
                </c:pt>
                <c:pt idx="7">
                  <c:v> Vilniaus jėzuitų gimnazija </c:v>
                </c:pt>
                <c:pt idx="8">
                  <c:v>Vilniaus licėjus</c:v>
                </c:pt>
              </c:strCache>
            </c:strRef>
          </c:cat>
          <c:val>
            <c:numRef>
              <c:f>Fizika!$M$7:$M$15</c:f>
              <c:numCache>
                <c:formatCode>0.00</c:formatCode>
                <c:ptCount val="9"/>
                <c:pt idx="0">
                  <c:v>8.0188679245283012</c:v>
                </c:pt>
                <c:pt idx="1">
                  <c:v>10.822510822510822</c:v>
                </c:pt>
                <c:pt idx="2">
                  <c:v>13.793103448275847</c:v>
                </c:pt>
                <c:pt idx="3">
                  <c:v>13.612565445026178</c:v>
                </c:pt>
                <c:pt idx="4">
                  <c:v>15.920398009950249</c:v>
                </c:pt>
                <c:pt idx="5">
                  <c:v>15.816326530612256</c:v>
                </c:pt>
                <c:pt idx="6">
                  <c:v>19.230769230769194</c:v>
                </c:pt>
                <c:pt idx="7">
                  <c:v>6.5789473684210495</c:v>
                </c:pt>
                <c:pt idx="8">
                  <c:v>26.923076923076923</c:v>
                </c:pt>
              </c:numCache>
            </c:numRef>
          </c:val>
        </c:ser>
        <c:ser>
          <c:idx val="1"/>
          <c:order val="1"/>
          <c:tx>
            <c:strRef>
              <c:f>Fizika!$N$6</c:f>
              <c:strCache>
                <c:ptCount val="1"/>
                <c:pt idx="0">
                  <c:v>16-36</c:v>
                </c:pt>
              </c:strCache>
            </c:strRef>
          </c:tx>
          <c:cat>
            <c:strRef>
              <c:f>Fizika!$L$7:$L$15</c:f>
              <c:strCache>
                <c:ptCount val="9"/>
                <c:pt idx="0">
                  <c:v>Vilniaus Žirmūnų gimnazija</c:v>
                </c:pt>
                <c:pt idx="1">
                  <c:v>Vytauto Didžiojo universiteto "Rasos" gimnazija</c:v>
                </c:pt>
                <c:pt idx="2">
                  <c:v> Šiaulių Juliaus Janonio gimnazija</c:v>
                </c:pt>
                <c:pt idx="3">
                  <c:v>Vilniaus Mykolo Biržiškos gimnazija </c:v>
                </c:pt>
                <c:pt idx="4">
                  <c:v> Klaipėdos "Ąžuolyno" gimnazija </c:v>
                </c:pt>
                <c:pt idx="5">
                  <c:v>Panevėžio Juozo Balčikonio gimnazija </c:v>
                </c:pt>
                <c:pt idx="6">
                  <c:v>Viešoji įstaiga Kauno technologijos universiteto gimnazija </c:v>
                </c:pt>
                <c:pt idx="7">
                  <c:v> Vilniaus jėzuitų gimnazija </c:v>
                </c:pt>
                <c:pt idx="8">
                  <c:v>Vilniaus licėjus</c:v>
                </c:pt>
              </c:strCache>
            </c:strRef>
          </c:cat>
          <c:val>
            <c:numRef>
              <c:f>Fizika!$N$7:$N$15</c:f>
              <c:numCache>
                <c:formatCode>0.00</c:formatCode>
                <c:ptCount val="9"/>
                <c:pt idx="0">
                  <c:v>5.8823529411764675</c:v>
                </c:pt>
                <c:pt idx="1">
                  <c:v>32</c:v>
                </c:pt>
                <c:pt idx="2">
                  <c:v>21.428571428571427</c:v>
                </c:pt>
                <c:pt idx="3">
                  <c:v>7.6923076923076925</c:v>
                </c:pt>
                <c:pt idx="4">
                  <c:v>0</c:v>
                </c:pt>
                <c:pt idx="5">
                  <c:v>9.6774193548387188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Fizika!$O$6</c:f>
              <c:strCache>
                <c:ptCount val="1"/>
                <c:pt idx="0">
                  <c:v>37-86</c:v>
                </c:pt>
              </c:strCache>
            </c:strRef>
          </c:tx>
          <c:cat>
            <c:strRef>
              <c:f>Fizika!$L$7:$L$15</c:f>
              <c:strCache>
                <c:ptCount val="9"/>
                <c:pt idx="0">
                  <c:v>Vilniaus Žirmūnų gimnazija</c:v>
                </c:pt>
                <c:pt idx="1">
                  <c:v>Vytauto Didžiojo universiteto "Rasos" gimnazija</c:v>
                </c:pt>
                <c:pt idx="2">
                  <c:v> Šiaulių Juliaus Janonio gimnazija</c:v>
                </c:pt>
                <c:pt idx="3">
                  <c:v>Vilniaus Mykolo Biržiškos gimnazija </c:v>
                </c:pt>
                <c:pt idx="4">
                  <c:v> Klaipėdos "Ąžuolyno" gimnazija </c:v>
                </c:pt>
                <c:pt idx="5">
                  <c:v>Panevėžio Juozo Balčikonio gimnazija </c:v>
                </c:pt>
                <c:pt idx="6">
                  <c:v>Viešoji įstaiga Kauno technologijos universiteto gimnazija </c:v>
                </c:pt>
                <c:pt idx="7">
                  <c:v> Vilniaus jėzuitų gimnazija </c:v>
                </c:pt>
                <c:pt idx="8">
                  <c:v>Vilniaus licėjus</c:v>
                </c:pt>
              </c:strCache>
            </c:strRef>
          </c:cat>
          <c:val>
            <c:numRef>
              <c:f>Fizika!$O$7:$O$15</c:f>
              <c:numCache>
                <c:formatCode>0.00</c:formatCode>
                <c:ptCount val="9"/>
                <c:pt idx="0">
                  <c:v>82.352941176470424</c:v>
                </c:pt>
                <c:pt idx="1">
                  <c:v>56.000000000000007</c:v>
                </c:pt>
                <c:pt idx="2">
                  <c:v>64.285714285714292</c:v>
                </c:pt>
                <c:pt idx="3">
                  <c:v>65.384615384615458</c:v>
                </c:pt>
                <c:pt idx="4">
                  <c:v>68.75</c:v>
                </c:pt>
                <c:pt idx="5">
                  <c:v>51.612903225806448</c:v>
                </c:pt>
                <c:pt idx="6">
                  <c:v>26.666666666666668</c:v>
                </c:pt>
                <c:pt idx="7">
                  <c:v>20</c:v>
                </c:pt>
                <c:pt idx="8">
                  <c:v>14.285714285714286</c:v>
                </c:pt>
              </c:numCache>
            </c:numRef>
          </c:val>
        </c:ser>
        <c:ser>
          <c:idx val="3"/>
          <c:order val="3"/>
          <c:tx>
            <c:strRef>
              <c:f>Fizika!$P$6</c:f>
              <c:strCache>
                <c:ptCount val="1"/>
                <c:pt idx="0">
                  <c:v>87-100</c:v>
                </c:pt>
              </c:strCache>
            </c:strRef>
          </c:tx>
          <c:cat>
            <c:strRef>
              <c:f>Fizika!$L$7:$L$15</c:f>
              <c:strCache>
                <c:ptCount val="9"/>
                <c:pt idx="0">
                  <c:v>Vilniaus Žirmūnų gimnazija</c:v>
                </c:pt>
                <c:pt idx="1">
                  <c:v>Vytauto Didžiojo universiteto "Rasos" gimnazija</c:v>
                </c:pt>
                <c:pt idx="2">
                  <c:v> Šiaulių Juliaus Janonio gimnazija</c:v>
                </c:pt>
                <c:pt idx="3">
                  <c:v>Vilniaus Mykolo Biržiškos gimnazija </c:v>
                </c:pt>
                <c:pt idx="4">
                  <c:v> Klaipėdos "Ąžuolyno" gimnazija </c:v>
                </c:pt>
                <c:pt idx="5">
                  <c:v>Panevėžio Juozo Balčikonio gimnazija </c:v>
                </c:pt>
                <c:pt idx="6">
                  <c:v>Viešoji įstaiga Kauno technologijos universiteto gimnazija </c:v>
                </c:pt>
                <c:pt idx="7">
                  <c:v> Vilniaus jėzuitų gimnazija </c:v>
                </c:pt>
                <c:pt idx="8">
                  <c:v>Vilniaus licėjus</c:v>
                </c:pt>
              </c:strCache>
            </c:strRef>
          </c:cat>
          <c:val>
            <c:numRef>
              <c:f>Fizika!$P$7:$P$15</c:f>
              <c:numCache>
                <c:formatCode>0.00</c:formatCode>
                <c:ptCount val="9"/>
                <c:pt idx="0">
                  <c:v>11.76470588235294</c:v>
                </c:pt>
                <c:pt idx="1">
                  <c:v>12</c:v>
                </c:pt>
                <c:pt idx="2">
                  <c:v>14.285714285714286</c:v>
                </c:pt>
                <c:pt idx="3">
                  <c:v>26.923076923076923</c:v>
                </c:pt>
                <c:pt idx="4">
                  <c:v>31.25</c:v>
                </c:pt>
                <c:pt idx="5">
                  <c:v>38.70967741935484</c:v>
                </c:pt>
                <c:pt idx="6">
                  <c:v>73.333333333333258</c:v>
                </c:pt>
                <c:pt idx="7">
                  <c:v>80</c:v>
                </c:pt>
                <c:pt idx="8">
                  <c:v>85.714285714285722</c:v>
                </c:pt>
              </c:numCache>
            </c:numRef>
          </c:val>
        </c:ser>
        <c:dLbls>
          <c:showVal val="1"/>
        </c:dLbls>
        <c:overlap val="-25"/>
        <c:axId val="81978112"/>
        <c:axId val="81979648"/>
      </c:barChart>
      <c:catAx>
        <c:axId val="81978112"/>
        <c:scaling>
          <c:orientation val="minMax"/>
        </c:scaling>
        <c:axPos val="l"/>
        <c:numFmt formatCode="0.00" sourceLinked="1"/>
        <c:majorTickMark val="none"/>
        <c:tickLblPos val="nextTo"/>
        <c:crossAx val="81979648"/>
        <c:crosses val="autoZero"/>
        <c:auto val="1"/>
        <c:lblAlgn val="ctr"/>
        <c:lblOffset val="100"/>
      </c:catAx>
      <c:valAx>
        <c:axId val="81979648"/>
        <c:scaling>
          <c:orientation val="minMax"/>
        </c:scaling>
        <c:delete val="1"/>
        <c:axPos val="b"/>
        <c:numFmt formatCode="0.00" sourceLinked="1"/>
        <c:tickLblPos val="none"/>
        <c:crossAx val="81978112"/>
        <c:crosses val="autoZero"/>
        <c:crossBetween val="between"/>
      </c:valAx>
    </c:plotArea>
    <c:legend>
      <c:legendPos val="t"/>
    </c:legend>
    <c:plotVisOnly val="1"/>
    <c:dispBlanksAs val="gap"/>
  </c:chart>
  <c:externalData r:id="rId2"/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t-LT"/>
              <a:t>Aukštesnis</a:t>
            </a:r>
            <a:r>
              <a:rPr lang="lt-LT" baseline="0"/>
              <a:t> lygis</a:t>
            </a:r>
            <a:endParaRPr lang="lt-LT"/>
          </a:p>
        </c:rich>
      </c:tx>
    </c:title>
    <c:plotArea>
      <c:layout/>
      <c:lineChart>
        <c:grouping val="standard"/>
        <c:ser>
          <c:idx val="0"/>
          <c:order val="0"/>
          <c:tx>
            <c:strRef>
              <c:f>konkurentai!$A$5</c:f>
              <c:strCache>
                <c:ptCount val="1"/>
                <c:pt idx="0">
                  <c:v>Vilniaus Žirmūnų gimnazija</c:v>
                </c:pt>
              </c:strCache>
            </c:strRef>
          </c:tx>
          <c:cat>
            <c:strRef>
              <c:f>konkurentai!$B$4:$L$4</c:f>
              <c:strCache>
                <c:ptCount val="11"/>
                <c:pt idx="0">
                  <c:v>Lietuvių kalba ir literatūra</c:v>
                </c:pt>
                <c:pt idx="1">
                  <c:v>Angkų k.</c:v>
                </c:pt>
                <c:pt idx="2">
                  <c:v>Vokiečių k.</c:v>
                </c:pt>
                <c:pt idx="3">
                  <c:v>Rusų k.</c:v>
                </c:pt>
                <c:pt idx="4">
                  <c:v>Matematika</c:v>
                </c:pt>
                <c:pt idx="5">
                  <c:v>Informacinės technologijos</c:v>
                </c:pt>
                <c:pt idx="6">
                  <c:v>Biologija</c:v>
                </c:pt>
                <c:pt idx="7">
                  <c:v>Chemija</c:v>
                </c:pt>
                <c:pt idx="8">
                  <c:v>Fizika</c:v>
                </c:pt>
                <c:pt idx="9">
                  <c:v>Istorija</c:v>
                </c:pt>
                <c:pt idx="10">
                  <c:v>Geografija</c:v>
                </c:pt>
              </c:strCache>
            </c:strRef>
          </c:cat>
          <c:val>
            <c:numRef>
              <c:f>konkurentai!$B$5:$L$5</c:f>
              <c:numCache>
                <c:formatCode>0.0</c:formatCode>
                <c:ptCount val="11"/>
                <c:pt idx="0">
                  <c:v>36.320754716981163</c:v>
                </c:pt>
                <c:pt idx="1">
                  <c:v>70.547945205479465</c:v>
                </c:pt>
                <c:pt idx="2">
                  <c:v>66.666666666666657</c:v>
                </c:pt>
                <c:pt idx="3">
                  <c:v>63.636363636363626</c:v>
                </c:pt>
                <c:pt idx="4">
                  <c:v>47.019867549668817</c:v>
                </c:pt>
                <c:pt idx="5">
                  <c:v>57.894736842105317</c:v>
                </c:pt>
                <c:pt idx="6">
                  <c:v>52.727272727272755</c:v>
                </c:pt>
                <c:pt idx="7">
                  <c:v>34.883720930232521</c:v>
                </c:pt>
                <c:pt idx="8">
                  <c:v>11.76470588235294</c:v>
                </c:pt>
                <c:pt idx="9">
                  <c:v>39.024390243902438</c:v>
                </c:pt>
                <c:pt idx="10">
                  <c:v>30</c:v>
                </c:pt>
              </c:numCache>
            </c:numRef>
          </c:val>
        </c:ser>
        <c:ser>
          <c:idx val="1"/>
          <c:order val="1"/>
          <c:tx>
            <c:strRef>
              <c:f>konkurentai!$A$6</c:f>
              <c:strCache>
                <c:ptCount val="1"/>
                <c:pt idx="0">
                  <c:v>Vilniaus Mykolo Biržiškos gimnazija </c:v>
                </c:pt>
              </c:strCache>
            </c:strRef>
          </c:tx>
          <c:cat>
            <c:strRef>
              <c:f>konkurentai!$B$4:$L$4</c:f>
              <c:strCache>
                <c:ptCount val="11"/>
                <c:pt idx="0">
                  <c:v>Lietuvių kalba ir literatūra</c:v>
                </c:pt>
                <c:pt idx="1">
                  <c:v>Angkų k.</c:v>
                </c:pt>
                <c:pt idx="2">
                  <c:v>Vokiečių k.</c:v>
                </c:pt>
                <c:pt idx="3">
                  <c:v>Rusų k.</c:v>
                </c:pt>
                <c:pt idx="4">
                  <c:v>Matematika</c:v>
                </c:pt>
                <c:pt idx="5">
                  <c:v>Informacinės technologijos</c:v>
                </c:pt>
                <c:pt idx="6">
                  <c:v>Biologija</c:v>
                </c:pt>
                <c:pt idx="7">
                  <c:v>Chemija</c:v>
                </c:pt>
                <c:pt idx="8">
                  <c:v>Fizika</c:v>
                </c:pt>
                <c:pt idx="9">
                  <c:v>Istorija</c:v>
                </c:pt>
                <c:pt idx="10">
                  <c:v>Geografija</c:v>
                </c:pt>
              </c:strCache>
            </c:strRef>
          </c:cat>
          <c:val>
            <c:numRef>
              <c:f>konkurentai!$B$6:$L$6</c:f>
              <c:numCache>
                <c:formatCode>0.0</c:formatCode>
                <c:ptCount val="11"/>
                <c:pt idx="0">
                  <c:v>40.526315789473735</c:v>
                </c:pt>
                <c:pt idx="1">
                  <c:v>63.636363636363626</c:v>
                </c:pt>
                <c:pt idx="2">
                  <c:v>0</c:v>
                </c:pt>
                <c:pt idx="3">
                  <c:v>62.5</c:v>
                </c:pt>
                <c:pt idx="4">
                  <c:v>27.48091603053431</c:v>
                </c:pt>
                <c:pt idx="5">
                  <c:v>30.76923076923077</c:v>
                </c:pt>
                <c:pt idx="6">
                  <c:v>51.162790697674431</c:v>
                </c:pt>
                <c:pt idx="7">
                  <c:v>38.636363636363626</c:v>
                </c:pt>
                <c:pt idx="8">
                  <c:v>26.923076923076923</c:v>
                </c:pt>
                <c:pt idx="9">
                  <c:v>28.749999999999989</c:v>
                </c:pt>
                <c:pt idx="10">
                  <c:v>0</c:v>
                </c:pt>
              </c:numCache>
            </c:numRef>
          </c:val>
        </c:ser>
        <c:ser>
          <c:idx val="2"/>
          <c:order val="2"/>
          <c:tx>
            <c:strRef>
              <c:f>konkurentai!$A$7</c:f>
              <c:strCache>
                <c:ptCount val="1"/>
                <c:pt idx="0">
                  <c:v>Vilniaus licėjus</c:v>
                </c:pt>
              </c:strCache>
            </c:strRef>
          </c:tx>
          <c:cat>
            <c:strRef>
              <c:f>konkurentai!$B$4:$L$4</c:f>
              <c:strCache>
                <c:ptCount val="11"/>
                <c:pt idx="0">
                  <c:v>Lietuvių kalba ir literatūra</c:v>
                </c:pt>
                <c:pt idx="1">
                  <c:v>Angkų k.</c:v>
                </c:pt>
                <c:pt idx="2">
                  <c:v>Vokiečių k.</c:v>
                </c:pt>
                <c:pt idx="3">
                  <c:v>Rusų k.</c:v>
                </c:pt>
                <c:pt idx="4">
                  <c:v>Matematika</c:v>
                </c:pt>
                <c:pt idx="5">
                  <c:v>Informacinės technologijos</c:v>
                </c:pt>
                <c:pt idx="6">
                  <c:v>Biologija</c:v>
                </c:pt>
                <c:pt idx="7">
                  <c:v>Chemija</c:v>
                </c:pt>
                <c:pt idx="8">
                  <c:v>Fizika</c:v>
                </c:pt>
                <c:pt idx="9">
                  <c:v>Istorija</c:v>
                </c:pt>
                <c:pt idx="10">
                  <c:v>Geografija</c:v>
                </c:pt>
              </c:strCache>
            </c:strRef>
          </c:cat>
          <c:val>
            <c:numRef>
              <c:f>konkurentai!$B$7:$L$7</c:f>
              <c:numCache>
                <c:formatCode>0.0</c:formatCode>
                <c:ptCount val="11"/>
                <c:pt idx="0">
                  <c:v>58.252427184465994</c:v>
                </c:pt>
                <c:pt idx="1">
                  <c:v>98.795180722891558</c:v>
                </c:pt>
                <c:pt idx="2">
                  <c:v>0</c:v>
                </c:pt>
                <c:pt idx="3">
                  <c:v>0</c:v>
                </c:pt>
                <c:pt idx="4">
                  <c:v>90.425531914893526</c:v>
                </c:pt>
                <c:pt idx="5">
                  <c:v>83.333333333333272</c:v>
                </c:pt>
                <c:pt idx="6">
                  <c:v>90.624999999999986</c:v>
                </c:pt>
                <c:pt idx="7">
                  <c:v>80.645161290322577</c:v>
                </c:pt>
                <c:pt idx="8">
                  <c:v>85.714285714285722</c:v>
                </c:pt>
                <c:pt idx="9">
                  <c:v>76.315789473684077</c:v>
                </c:pt>
                <c:pt idx="10">
                  <c:v>0</c:v>
                </c:pt>
              </c:numCache>
            </c:numRef>
          </c:val>
        </c:ser>
        <c:dLbls>
          <c:showVal val="1"/>
        </c:dLbls>
        <c:marker val="1"/>
        <c:axId val="82061952"/>
        <c:axId val="82071936"/>
      </c:lineChart>
      <c:catAx>
        <c:axId val="82061952"/>
        <c:scaling>
          <c:orientation val="minMax"/>
        </c:scaling>
        <c:axPos val="b"/>
        <c:numFmt formatCode="General" sourceLinked="1"/>
        <c:majorTickMark val="none"/>
        <c:tickLblPos val="nextTo"/>
        <c:crossAx val="82071936"/>
        <c:crosses val="autoZero"/>
        <c:auto val="1"/>
        <c:lblAlgn val="ctr"/>
        <c:lblOffset val="100"/>
      </c:catAx>
      <c:valAx>
        <c:axId val="82071936"/>
        <c:scaling>
          <c:orientation val="minMax"/>
        </c:scaling>
        <c:delete val="1"/>
        <c:axPos val="l"/>
        <c:numFmt formatCode="0.0" sourceLinked="1"/>
        <c:tickLblPos val="none"/>
        <c:crossAx val="82061952"/>
        <c:crosses val="autoZero"/>
        <c:crossBetween val="between"/>
      </c:valAx>
    </c:plotArea>
    <c:legend>
      <c:legendPos val="t"/>
    </c:legend>
    <c:plotVisOnly val="1"/>
    <c:dispBlanksAs val="gap"/>
  </c:chart>
  <c:externalData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style val="4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032967032967142E-2"/>
          <c:y val="3.7821482602118005E-2"/>
          <c:w val="0.89450549450549532"/>
          <c:h val="0.84871406959152795"/>
        </c:manualLayout>
      </c:layout>
      <c:scatterChart>
        <c:scatterStyle val="lineMarker"/>
        <c:ser>
          <c:idx val="0"/>
          <c:order val="0"/>
          <c:tx>
            <c:v>Lietuvių kalba</c:v>
          </c:tx>
          <c:spPr>
            <a:ln w="28575">
              <a:noFill/>
            </a:ln>
          </c:spPr>
          <c:trendline>
            <c:trendlineType val="linear"/>
          </c:trendline>
          <c:xVal>
            <c:numRef>
              <c:f>Lapas1!$A$4:$HD$4</c:f>
              <c:numCache>
                <c:formatCode>General</c:formatCode>
                <c:ptCount val="212"/>
                <c:pt idx="0">
                  <c:v>17</c:v>
                </c:pt>
                <c:pt idx="1">
                  <c:v>19</c:v>
                </c:pt>
                <c:pt idx="2">
                  <c:v>20</c:v>
                </c:pt>
                <c:pt idx="3">
                  <c:v>21</c:v>
                </c:pt>
                <c:pt idx="4">
                  <c:v>21</c:v>
                </c:pt>
                <c:pt idx="5">
                  <c:v>24</c:v>
                </c:pt>
                <c:pt idx="6">
                  <c:v>25</c:v>
                </c:pt>
                <c:pt idx="7">
                  <c:v>25</c:v>
                </c:pt>
                <c:pt idx="8">
                  <c:v>27</c:v>
                </c:pt>
                <c:pt idx="9">
                  <c:v>27</c:v>
                </c:pt>
                <c:pt idx="10">
                  <c:v>28</c:v>
                </c:pt>
                <c:pt idx="11">
                  <c:v>31</c:v>
                </c:pt>
                <c:pt idx="12">
                  <c:v>33</c:v>
                </c:pt>
                <c:pt idx="13">
                  <c:v>33</c:v>
                </c:pt>
                <c:pt idx="14">
                  <c:v>35</c:v>
                </c:pt>
                <c:pt idx="15">
                  <c:v>35</c:v>
                </c:pt>
                <c:pt idx="16">
                  <c:v>35</c:v>
                </c:pt>
                <c:pt idx="17">
                  <c:v>36</c:v>
                </c:pt>
                <c:pt idx="18">
                  <c:v>37</c:v>
                </c:pt>
                <c:pt idx="19">
                  <c:v>37</c:v>
                </c:pt>
                <c:pt idx="20">
                  <c:v>41</c:v>
                </c:pt>
                <c:pt idx="21">
                  <c:v>41</c:v>
                </c:pt>
                <c:pt idx="22">
                  <c:v>41</c:v>
                </c:pt>
                <c:pt idx="23">
                  <c:v>41</c:v>
                </c:pt>
                <c:pt idx="24">
                  <c:v>41</c:v>
                </c:pt>
                <c:pt idx="25">
                  <c:v>45</c:v>
                </c:pt>
                <c:pt idx="26">
                  <c:v>45</c:v>
                </c:pt>
                <c:pt idx="27">
                  <c:v>45</c:v>
                </c:pt>
                <c:pt idx="28">
                  <c:v>45</c:v>
                </c:pt>
                <c:pt idx="29">
                  <c:v>45</c:v>
                </c:pt>
                <c:pt idx="30">
                  <c:v>48</c:v>
                </c:pt>
                <c:pt idx="31">
                  <c:v>48</c:v>
                </c:pt>
                <c:pt idx="32">
                  <c:v>48</c:v>
                </c:pt>
                <c:pt idx="33">
                  <c:v>48</c:v>
                </c:pt>
                <c:pt idx="34">
                  <c:v>48</c:v>
                </c:pt>
                <c:pt idx="35">
                  <c:v>48</c:v>
                </c:pt>
                <c:pt idx="36">
                  <c:v>50</c:v>
                </c:pt>
                <c:pt idx="37">
                  <c:v>52</c:v>
                </c:pt>
                <c:pt idx="38">
                  <c:v>52</c:v>
                </c:pt>
                <c:pt idx="39">
                  <c:v>52</c:v>
                </c:pt>
                <c:pt idx="40">
                  <c:v>52</c:v>
                </c:pt>
                <c:pt idx="41">
                  <c:v>52</c:v>
                </c:pt>
                <c:pt idx="42">
                  <c:v>52</c:v>
                </c:pt>
                <c:pt idx="43">
                  <c:v>54</c:v>
                </c:pt>
                <c:pt idx="44">
                  <c:v>56</c:v>
                </c:pt>
                <c:pt idx="45">
                  <c:v>56</c:v>
                </c:pt>
                <c:pt idx="46">
                  <c:v>56</c:v>
                </c:pt>
                <c:pt idx="47">
                  <c:v>60</c:v>
                </c:pt>
                <c:pt idx="48">
                  <c:v>60</c:v>
                </c:pt>
                <c:pt idx="49">
                  <c:v>60</c:v>
                </c:pt>
                <c:pt idx="50">
                  <c:v>60</c:v>
                </c:pt>
                <c:pt idx="51">
                  <c:v>63</c:v>
                </c:pt>
                <c:pt idx="52">
                  <c:v>63</c:v>
                </c:pt>
                <c:pt idx="53">
                  <c:v>63</c:v>
                </c:pt>
                <c:pt idx="54">
                  <c:v>63</c:v>
                </c:pt>
                <c:pt idx="55">
                  <c:v>63</c:v>
                </c:pt>
                <c:pt idx="56">
                  <c:v>63</c:v>
                </c:pt>
                <c:pt idx="57">
                  <c:v>63</c:v>
                </c:pt>
                <c:pt idx="58">
                  <c:v>63</c:v>
                </c:pt>
                <c:pt idx="59">
                  <c:v>63</c:v>
                </c:pt>
                <c:pt idx="60">
                  <c:v>63</c:v>
                </c:pt>
                <c:pt idx="61">
                  <c:v>65</c:v>
                </c:pt>
                <c:pt idx="62">
                  <c:v>67</c:v>
                </c:pt>
                <c:pt idx="63">
                  <c:v>67</c:v>
                </c:pt>
                <c:pt idx="64">
                  <c:v>67</c:v>
                </c:pt>
                <c:pt idx="65">
                  <c:v>67</c:v>
                </c:pt>
                <c:pt idx="66">
                  <c:v>67</c:v>
                </c:pt>
                <c:pt idx="67">
                  <c:v>67</c:v>
                </c:pt>
                <c:pt idx="68">
                  <c:v>67</c:v>
                </c:pt>
                <c:pt idx="69">
                  <c:v>67</c:v>
                </c:pt>
                <c:pt idx="70">
                  <c:v>67</c:v>
                </c:pt>
                <c:pt idx="71">
                  <c:v>69</c:v>
                </c:pt>
                <c:pt idx="72">
                  <c:v>71</c:v>
                </c:pt>
                <c:pt idx="73">
                  <c:v>71</c:v>
                </c:pt>
                <c:pt idx="74">
                  <c:v>71</c:v>
                </c:pt>
                <c:pt idx="75">
                  <c:v>71</c:v>
                </c:pt>
                <c:pt idx="76">
                  <c:v>71</c:v>
                </c:pt>
                <c:pt idx="77">
                  <c:v>71</c:v>
                </c:pt>
                <c:pt idx="78">
                  <c:v>71</c:v>
                </c:pt>
                <c:pt idx="79">
                  <c:v>71</c:v>
                </c:pt>
                <c:pt idx="80">
                  <c:v>71</c:v>
                </c:pt>
                <c:pt idx="81">
                  <c:v>71</c:v>
                </c:pt>
                <c:pt idx="82">
                  <c:v>71</c:v>
                </c:pt>
                <c:pt idx="83">
                  <c:v>71</c:v>
                </c:pt>
                <c:pt idx="84">
                  <c:v>74</c:v>
                </c:pt>
                <c:pt idx="85">
                  <c:v>74</c:v>
                </c:pt>
                <c:pt idx="86">
                  <c:v>74</c:v>
                </c:pt>
                <c:pt idx="87">
                  <c:v>74</c:v>
                </c:pt>
                <c:pt idx="88">
                  <c:v>74</c:v>
                </c:pt>
                <c:pt idx="89">
                  <c:v>74</c:v>
                </c:pt>
                <c:pt idx="90">
                  <c:v>74</c:v>
                </c:pt>
                <c:pt idx="91">
                  <c:v>74</c:v>
                </c:pt>
                <c:pt idx="92">
                  <c:v>74</c:v>
                </c:pt>
                <c:pt idx="93">
                  <c:v>74</c:v>
                </c:pt>
                <c:pt idx="94">
                  <c:v>78</c:v>
                </c:pt>
                <c:pt idx="95">
                  <c:v>78</c:v>
                </c:pt>
                <c:pt idx="96">
                  <c:v>78</c:v>
                </c:pt>
                <c:pt idx="97">
                  <c:v>78</c:v>
                </c:pt>
                <c:pt idx="98">
                  <c:v>78</c:v>
                </c:pt>
                <c:pt idx="99">
                  <c:v>78</c:v>
                </c:pt>
                <c:pt idx="100">
                  <c:v>78</c:v>
                </c:pt>
                <c:pt idx="101">
                  <c:v>78</c:v>
                </c:pt>
                <c:pt idx="102">
                  <c:v>78</c:v>
                </c:pt>
                <c:pt idx="103">
                  <c:v>78</c:v>
                </c:pt>
                <c:pt idx="104">
                  <c:v>78</c:v>
                </c:pt>
                <c:pt idx="105">
                  <c:v>78</c:v>
                </c:pt>
                <c:pt idx="106">
                  <c:v>82</c:v>
                </c:pt>
                <c:pt idx="107">
                  <c:v>82</c:v>
                </c:pt>
                <c:pt idx="108">
                  <c:v>82</c:v>
                </c:pt>
                <c:pt idx="109">
                  <c:v>82</c:v>
                </c:pt>
                <c:pt idx="110">
                  <c:v>82</c:v>
                </c:pt>
                <c:pt idx="111">
                  <c:v>82</c:v>
                </c:pt>
                <c:pt idx="112">
                  <c:v>82</c:v>
                </c:pt>
                <c:pt idx="113">
                  <c:v>82</c:v>
                </c:pt>
                <c:pt idx="114">
                  <c:v>82</c:v>
                </c:pt>
                <c:pt idx="115">
                  <c:v>82</c:v>
                </c:pt>
                <c:pt idx="116">
                  <c:v>82</c:v>
                </c:pt>
                <c:pt idx="117">
                  <c:v>82</c:v>
                </c:pt>
                <c:pt idx="118">
                  <c:v>82</c:v>
                </c:pt>
                <c:pt idx="119">
                  <c:v>82</c:v>
                </c:pt>
                <c:pt idx="120">
                  <c:v>82</c:v>
                </c:pt>
                <c:pt idx="121">
                  <c:v>86</c:v>
                </c:pt>
                <c:pt idx="122">
                  <c:v>86</c:v>
                </c:pt>
                <c:pt idx="123">
                  <c:v>86</c:v>
                </c:pt>
                <c:pt idx="124">
                  <c:v>86</c:v>
                </c:pt>
                <c:pt idx="125">
                  <c:v>86</c:v>
                </c:pt>
                <c:pt idx="126">
                  <c:v>86</c:v>
                </c:pt>
                <c:pt idx="127">
                  <c:v>86</c:v>
                </c:pt>
                <c:pt idx="128">
                  <c:v>86</c:v>
                </c:pt>
                <c:pt idx="129">
                  <c:v>86</c:v>
                </c:pt>
                <c:pt idx="130">
                  <c:v>86</c:v>
                </c:pt>
                <c:pt idx="131">
                  <c:v>86</c:v>
                </c:pt>
                <c:pt idx="132">
                  <c:v>86</c:v>
                </c:pt>
                <c:pt idx="133">
                  <c:v>86</c:v>
                </c:pt>
                <c:pt idx="134">
                  <c:v>86</c:v>
                </c:pt>
                <c:pt idx="135">
                  <c:v>87</c:v>
                </c:pt>
                <c:pt idx="136">
                  <c:v>87</c:v>
                </c:pt>
                <c:pt idx="137">
                  <c:v>87</c:v>
                </c:pt>
                <c:pt idx="138">
                  <c:v>87</c:v>
                </c:pt>
                <c:pt idx="139">
                  <c:v>87</c:v>
                </c:pt>
                <c:pt idx="140">
                  <c:v>87</c:v>
                </c:pt>
                <c:pt idx="141">
                  <c:v>87</c:v>
                </c:pt>
                <c:pt idx="142">
                  <c:v>87</c:v>
                </c:pt>
                <c:pt idx="143">
                  <c:v>87</c:v>
                </c:pt>
                <c:pt idx="144">
                  <c:v>87</c:v>
                </c:pt>
                <c:pt idx="145">
                  <c:v>87</c:v>
                </c:pt>
                <c:pt idx="146">
                  <c:v>87</c:v>
                </c:pt>
                <c:pt idx="147">
                  <c:v>87</c:v>
                </c:pt>
                <c:pt idx="148">
                  <c:v>89</c:v>
                </c:pt>
                <c:pt idx="149">
                  <c:v>89</c:v>
                </c:pt>
                <c:pt idx="150">
                  <c:v>89</c:v>
                </c:pt>
                <c:pt idx="151">
                  <c:v>89</c:v>
                </c:pt>
                <c:pt idx="152">
                  <c:v>89</c:v>
                </c:pt>
                <c:pt idx="153">
                  <c:v>89</c:v>
                </c:pt>
                <c:pt idx="154">
                  <c:v>89</c:v>
                </c:pt>
                <c:pt idx="155">
                  <c:v>89</c:v>
                </c:pt>
                <c:pt idx="156">
                  <c:v>89</c:v>
                </c:pt>
                <c:pt idx="157">
                  <c:v>89</c:v>
                </c:pt>
                <c:pt idx="158">
                  <c:v>89</c:v>
                </c:pt>
                <c:pt idx="159">
                  <c:v>89</c:v>
                </c:pt>
                <c:pt idx="160">
                  <c:v>91</c:v>
                </c:pt>
                <c:pt idx="161">
                  <c:v>91</c:v>
                </c:pt>
                <c:pt idx="162">
                  <c:v>91</c:v>
                </c:pt>
                <c:pt idx="163">
                  <c:v>91</c:v>
                </c:pt>
                <c:pt idx="164">
                  <c:v>91</c:v>
                </c:pt>
                <c:pt idx="165">
                  <c:v>91</c:v>
                </c:pt>
                <c:pt idx="166">
                  <c:v>91</c:v>
                </c:pt>
                <c:pt idx="167">
                  <c:v>92</c:v>
                </c:pt>
                <c:pt idx="168">
                  <c:v>93</c:v>
                </c:pt>
                <c:pt idx="169">
                  <c:v>93</c:v>
                </c:pt>
                <c:pt idx="170">
                  <c:v>93</c:v>
                </c:pt>
                <c:pt idx="171">
                  <c:v>93</c:v>
                </c:pt>
                <c:pt idx="172">
                  <c:v>93</c:v>
                </c:pt>
                <c:pt idx="173">
                  <c:v>93</c:v>
                </c:pt>
                <c:pt idx="174">
                  <c:v>93</c:v>
                </c:pt>
                <c:pt idx="175">
                  <c:v>93</c:v>
                </c:pt>
                <c:pt idx="176">
                  <c:v>93</c:v>
                </c:pt>
                <c:pt idx="177">
                  <c:v>93</c:v>
                </c:pt>
                <c:pt idx="178">
                  <c:v>93</c:v>
                </c:pt>
                <c:pt idx="179">
                  <c:v>95</c:v>
                </c:pt>
                <c:pt idx="180">
                  <c:v>95</c:v>
                </c:pt>
                <c:pt idx="181">
                  <c:v>95</c:v>
                </c:pt>
                <c:pt idx="182">
                  <c:v>95</c:v>
                </c:pt>
                <c:pt idx="183">
                  <c:v>95</c:v>
                </c:pt>
                <c:pt idx="184">
                  <c:v>95</c:v>
                </c:pt>
                <c:pt idx="185">
                  <c:v>95</c:v>
                </c:pt>
                <c:pt idx="186">
                  <c:v>95</c:v>
                </c:pt>
                <c:pt idx="187">
                  <c:v>95</c:v>
                </c:pt>
                <c:pt idx="188">
                  <c:v>97</c:v>
                </c:pt>
                <c:pt idx="189">
                  <c:v>97</c:v>
                </c:pt>
                <c:pt idx="190">
                  <c:v>97</c:v>
                </c:pt>
                <c:pt idx="191">
                  <c:v>97</c:v>
                </c:pt>
                <c:pt idx="192">
                  <c:v>97</c:v>
                </c:pt>
                <c:pt idx="193">
                  <c:v>99</c:v>
                </c:pt>
                <c:pt idx="194">
                  <c:v>99</c:v>
                </c:pt>
                <c:pt idx="195">
                  <c:v>99</c:v>
                </c:pt>
                <c:pt idx="196">
                  <c:v>100</c:v>
                </c:pt>
                <c:pt idx="197">
                  <c:v>100</c:v>
                </c:pt>
                <c:pt idx="198">
                  <c:v>100</c:v>
                </c:pt>
                <c:pt idx="199">
                  <c:v>100</c:v>
                </c:pt>
                <c:pt idx="200">
                  <c:v>100</c:v>
                </c:pt>
                <c:pt idx="201">
                  <c:v>100</c:v>
                </c:pt>
                <c:pt idx="202">
                  <c:v>100</c:v>
                </c:pt>
                <c:pt idx="203">
                  <c:v>100</c:v>
                </c:pt>
                <c:pt idx="204">
                  <c:v>100</c:v>
                </c:pt>
                <c:pt idx="205">
                  <c:v>100</c:v>
                </c:pt>
                <c:pt idx="206">
                  <c:v>100</c:v>
                </c:pt>
                <c:pt idx="207">
                  <c:v>100</c:v>
                </c:pt>
                <c:pt idx="208">
                  <c:v>100</c:v>
                </c:pt>
                <c:pt idx="209">
                  <c:v>100</c:v>
                </c:pt>
                <c:pt idx="210">
                  <c:v>100</c:v>
                </c:pt>
                <c:pt idx="211">
                  <c:v>100</c:v>
                </c:pt>
              </c:numCache>
            </c:numRef>
          </c:xVal>
          <c:yVal>
            <c:numRef>
              <c:f>Lapas1!$A$3:$HD$3</c:f>
              <c:numCache>
                <c:formatCode>General</c:formatCode>
                <c:ptCount val="212"/>
                <c:pt idx="0">
                  <c:v>6</c:v>
                </c:pt>
                <c:pt idx="1">
                  <c:v>5</c:v>
                </c:pt>
                <c:pt idx="2">
                  <c:v>6</c:v>
                </c:pt>
                <c:pt idx="3">
                  <c:v>6</c:v>
                </c:pt>
                <c:pt idx="4">
                  <c:v>7</c:v>
                </c:pt>
                <c:pt idx="5">
                  <c:v>4</c:v>
                </c:pt>
                <c:pt idx="6">
                  <c:v>5</c:v>
                </c:pt>
                <c:pt idx="7">
                  <c:v>5</c:v>
                </c:pt>
                <c:pt idx="8">
                  <c:v>6</c:v>
                </c:pt>
                <c:pt idx="9">
                  <c:v>5</c:v>
                </c:pt>
                <c:pt idx="10">
                  <c:v>6</c:v>
                </c:pt>
                <c:pt idx="11">
                  <c:v>6</c:v>
                </c:pt>
                <c:pt idx="12">
                  <c:v>6</c:v>
                </c:pt>
                <c:pt idx="13">
                  <c:v>4</c:v>
                </c:pt>
                <c:pt idx="14">
                  <c:v>6</c:v>
                </c:pt>
                <c:pt idx="15">
                  <c:v>6</c:v>
                </c:pt>
                <c:pt idx="16">
                  <c:v>6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5</c:v>
                </c:pt>
                <c:pt idx="21">
                  <c:v>7</c:v>
                </c:pt>
                <c:pt idx="22">
                  <c:v>7</c:v>
                </c:pt>
                <c:pt idx="23">
                  <c:v>6</c:v>
                </c:pt>
                <c:pt idx="24">
                  <c:v>6</c:v>
                </c:pt>
                <c:pt idx="25">
                  <c:v>8</c:v>
                </c:pt>
                <c:pt idx="26">
                  <c:v>6</c:v>
                </c:pt>
                <c:pt idx="27">
                  <c:v>8</c:v>
                </c:pt>
                <c:pt idx="28">
                  <c:v>7</c:v>
                </c:pt>
                <c:pt idx="29">
                  <c:v>7</c:v>
                </c:pt>
                <c:pt idx="30">
                  <c:v>7</c:v>
                </c:pt>
                <c:pt idx="31">
                  <c:v>7</c:v>
                </c:pt>
                <c:pt idx="32">
                  <c:v>6</c:v>
                </c:pt>
                <c:pt idx="33">
                  <c:v>6</c:v>
                </c:pt>
                <c:pt idx="34">
                  <c:v>5</c:v>
                </c:pt>
                <c:pt idx="35">
                  <c:v>9</c:v>
                </c:pt>
                <c:pt idx="36">
                  <c:v>7</c:v>
                </c:pt>
                <c:pt idx="37">
                  <c:v>7</c:v>
                </c:pt>
                <c:pt idx="38">
                  <c:v>7</c:v>
                </c:pt>
                <c:pt idx="39">
                  <c:v>6</c:v>
                </c:pt>
                <c:pt idx="40">
                  <c:v>6</c:v>
                </c:pt>
                <c:pt idx="41">
                  <c:v>7</c:v>
                </c:pt>
                <c:pt idx="42">
                  <c:v>6</c:v>
                </c:pt>
                <c:pt idx="43">
                  <c:v>5</c:v>
                </c:pt>
                <c:pt idx="44">
                  <c:v>6</c:v>
                </c:pt>
                <c:pt idx="45">
                  <c:v>8</c:v>
                </c:pt>
                <c:pt idx="46">
                  <c:v>6</c:v>
                </c:pt>
                <c:pt idx="47">
                  <c:v>7</c:v>
                </c:pt>
                <c:pt idx="48">
                  <c:v>7</c:v>
                </c:pt>
                <c:pt idx="49">
                  <c:v>8</c:v>
                </c:pt>
                <c:pt idx="50">
                  <c:v>5</c:v>
                </c:pt>
                <c:pt idx="51">
                  <c:v>6</c:v>
                </c:pt>
                <c:pt idx="52">
                  <c:v>9</c:v>
                </c:pt>
                <c:pt idx="53">
                  <c:v>7</c:v>
                </c:pt>
                <c:pt idx="54">
                  <c:v>6</c:v>
                </c:pt>
                <c:pt idx="55">
                  <c:v>7</c:v>
                </c:pt>
                <c:pt idx="56">
                  <c:v>9</c:v>
                </c:pt>
                <c:pt idx="57">
                  <c:v>5</c:v>
                </c:pt>
                <c:pt idx="58">
                  <c:v>7</c:v>
                </c:pt>
                <c:pt idx="59">
                  <c:v>7</c:v>
                </c:pt>
                <c:pt idx="60">
                  <c:v>7</c:v>
                </c:pt>
                <c:pt idx="61">
                  <c:v>6</c:v>
                </c:pt>
                <c:pt idx="62">
                  <c:v>6</c:v>
                </c:pt>
                <c:pt idx="63">
                  <c:v>5</c:v>
                </c:pt>
                <c:pt idx="64">
                  <c:v>7</c:v>
                </c:pt>
                <c:pt idx="65">
                  <c:v>7</c:v>
                </c:pt>
                <c:pt idx="66">
                  <c:v>7</c:v>
                </c:pt>
                <c:pt idx="67">
                  <c:v>8</c:v>
                </c:pt>
                <c:pt idx="68">
                  <c:v>8</c:v>
                </c:pt>
                <c:pt idx="69">
                  <c:v>8</c:v>
                </c:pt>
                <c:pt idx="70">
                  <c:v>7</c:v>
                </c:pt>
                <c:pt idx="71">
                  <c:v>8</c:v>
                </c:pt>
                <c:pt idx="72">
                  <c:v>8</c:v>
                </c:pt>
                <c:pt idx="73">
                  <c:v>7</c:v>
                </c:pt>
                <c:pt idx="74">
                  <c:v>8</c:v>
                </c:pt>
                <c:pt idx="75">
                  <c:v>7</c:v>
                </c:pt>
                <c:pt idx="76">
                  <c:v>8</c:v>
                </c:pt>
                <c:pt idx="77">
                  <c:v>8</c:v>
                </c:pt>
                <c:pt idx="78">
                  <c:v>9</c:v>
                </c:pt>
                <c:pt idx="79">
                  <c:v>6</c:v>
                </c:pt>
                <c:pt idx="80">
                  <c:v>6</c:v>
                </c:pt>
                <c:pt idx="81">
                  <c:v>8</c:v>
                </c:pt>
                <c:pt idx="82">
                  <c:v>6</c:v>
                </c:pt>
                <c:pt idx="83">
                  <c:v>8</c:v>
                </c:pt>
                <c:pt idx="84">
                  <c:v>7</c:v>
                </c:pt>
                <c:pt idx="85">
                  <c:v>7</c:v>
                </c:pt>
                <c:pt idx="86">
                  <c:v>7</c:v>
                </c:pt>
                <c:pt idx="87">
                  <c:v>7</c:v>
                </c:pt>
                <c:pt idx="88">
                  <c:v>8</c:v>
                </c:pt>
                <c:pt idx="89">
                  <c:v>7</c:v>
                </c:pt>
                <c:pt idx="90">
                  <c:v>9</c:v>
                </c:pt>
                <c:pt idx="91">
                  <c:v>8</c:v>
                </c:pt>
                <c:pt idx="92">
                  <c:v>6</c:v>
                </c:pt>
                <c:pt idx="93">
                  <c:v>8</c:v>
                </c:pt>
                <c:pt idx="94">
                  <c:v>5</c:v>
                </c:pt>
                <c:pt idx="95">
                  <c:v>6</c:v>
                </c:pt>
                <c:pt idx="96">
                  <c:v>8</c:v>
                </c:pt>
                <c:pt idx="97">
                  <c:v>8</c:v>
                </c:pt>
                <c:pt idx="98">
                  <c:v>6</c:v>
                </c:pt>
                <c:pt idx="99">
                  <c:v>8</c:v>
                </c:pt>
                <c:pt idx="100">
                  <c:v>8</c:v>
                </c:pt>
                <c:pt idx="101">
                  <c:v>7</c:v>
                </c:pt>
                <c:pt idx="102">
                  <c:v>7</c:v>
                </c:pt>
                <c:pt idx="103">
                  <c:v>8</c:v>
                </c:pt>
                <c:pt idx="104">
                  <c:v>6</c:v>
                </c:pt>
                <c:pt idx="105">
                  <c:v>7</c:v>
                </c:pt>
                <c:pt idx="106">
                  <c:v>6</c:v>
                </c:pt>
                <c:pt idx="107">
                  <c:v>7</c:v>
                </c:pt>
                <c:pt idx="108">
                  <c:v>8</c:v>
                </c:pt>
                <c:pt idx="109">
                  <c:v>8</c:v>
                </c:pt>
                <c:pt idx="110">
                  <c:v>8</c:v>
                </c:pt>
                <c:pt idx="111">
                  <c:v>9</c:v>
                </c:pt>
                <c:pt idx="112">
                  <c:v>7</c:v>
                </c:pt>
                <c:pt idx="113">
                  <c:v>8</c:v>
                </c:pt>
                <c:pt idx="114">
                  <c:v>7</c:v>
                </c:pt>
                <c:pt idx="115">
                  <c:v>8</c:v>
                </c:pt>
                <c:pt idx="116">
                  <c:v>7</c:v>
                </c:pt>
                <c:pt idx="117">
                  <c:v>6</c:v>
                </c:pt>
                <c:pt idx="118">
                  <c:v>6</c:v>
                </c:pt>
                <c:pt idx="119">
                  <c:v>8</c:v>
                </c:pt>
                <c:pt idx="120">
                  <c:v>8</c:v>
                </c:pt>
                <c:pt idx="121">
                  <c:v>5</c:v>
                </c:pt>
                <c:pt idx="122">
                  <c:v>9</c:v>
                </c:pt>
                <c:pt idx="123">
                  <c:v>8</c:v>
                </c:pt>
                <c:pt idx="124">
                  <c:v>7</c:v>
                </c:pt>
                <c:pt idx="125">
                  <c:v>7</c:v>
                </c:pt>
                <c:pt idx="126">
                  <c:v>8</c:v>
                </c:pt>
                <c:pt idx="127">
                  <c:v>8</c:v>
                </c:pt>
                <c:pt idx="128">
                  <c:v>9</c:v>
                </c:pt>
                <c:pt idx="129">
                  <c:v>5</c:v>
                </c:pt>
                <c:pt idx="130">
                  <c:v>7</c:v>
                </c:pt>
                <c:pt idx="131">
                  <c:v>7</c:v>
                </c:pt>
                <c:pt idx="132">
                  <c:v>8</c:v>
                </c:pt>
                <c:pt idx="133">
                  <c:v>8</c:v>
                </c:pt>
                <c:pt idx="134">
                  <c:v>7</c:v>
                </c:pt>
                <c:pt idx="135">
                  <c:v>7</c:v>
                </c:pt>
                <c:pt idx="136">
                  <c:v>7</c:v>
                </c:pt>
                <c:pt idx="137">
                  <c:v>8</c:v>
                </c:pt>
                <c:pt idx="138">
                  <c:v>7</c:v>
                </c:pt>
                <c:pt idx="139">
                  <c:v>8</c:v>
                </c:pt>
                <c:pt idx="140">
                  <c:v>9</c:v>
                </c:pt>
                <c:pt idx="141">
                  <c:v>7</c:v>
                </c:pt>
                <c:pt idx="142">
                  <c:v>9</c:v>
                </c:pt>
                <c:pt idx="143">
                  <c:v>8</c:v>
                </c:pt>
                <c:pt idx="144">
                  <c:v>8</c:v>
                </c:pt>
                <c:pt idx="145">
                  <c:v>7</c:v>
                </c:pt>
                <c:pt idx="146">
                  <c:v>7</c:v>
                </c:pt>
                <c:pt idx="147">
                  <c:v>7</c:v>
                </c:pt>
                <c:pt idx="148">
                  <c:v>7</c:v>
                </c:pt>
                <c:pt idx="149">
                  <c:v>7</c:v>
                </c:pt>
                <c:pt idx="150">
                  <c:v>9</c:v>
                </c:pt>
                <c:pt idx="151">
                  <c:v>7</c:v>
                </c:pt>
                <c:pt idx="152">
                  <c:v>8</c:v>
                </c:pt>
                <c:pt idx="153">
                  <c:v>9</c:v>
                </c:pt>
                <c:pt idx="154">
                  <c:v>8</c:v>
                </c:pt>
                <c:pt idx="155">
                  <c:v>8</c:v>
                </c:pt>
                <c:pt idx="156">
                  <c:v>8</c:v>
                </c:pt>
                <c:pt idx="157">
                  <c:v>9</c:v>
                </c:pt>
                <c:pt idx="158">
                  <c:v>8</c:v>
                </c:pt>
                <c:pt idx="159">
                  <c:v>8</c:v>
                </c:pt>
                <c:pt idx="160">
                  <c:v>8</c:v>
                </c:pt>
                <c:pt idx="161">
                  <c:v>7</c:v>
                </c:pt>
                <c:pt idx="162">
                  <c:v>8</c:v>
                </c:pt>
                <c:pt idx="163">
                  <c:v>8</c:v>
                </c:pt>
                <c:pt idx="164">
                  <c:v>8</c:v>
                </c:pt>
                <c:pt idx="165">
                  <c:v>7</c:v>
                </c:pt>
                <c:pt idx="166">
                  <c:v>9</c:v>
                </c:pt>
                <c:pt idx="167">
                  <c:v>8</c:v>
                </c:pt>
                <c:pt idx="168">
                  <c:v>9</c:v>
                </c:pt>
                <c:pt idx="169">
                  <c:v>6</c:v>
                </c:pt>
                <c:pt idx="170">
                  <c:v>8</c:v>
                </c:pt>
                <c:pt idx="171">
                  <c:v>7</c:v>
                </c:pt>
                <c:pt idx="172">
                  <c:v>8</c:v>
                </c:pt>
                <c:pt idx="173">
                  <c:v>8</c:v>
                </c:pt>
                <c:pt idx="174">
                  <c:v>8</c:v>
                </c:pt>
                <c:pt idx="175">
                  <c:v>9</c:v>
                </c:pt>
                <c:pt idx="176">
                  <c:v>9</c:v>
                </c:pt>
                <c:pt idx="177">
                  <c:v>9</c:v>
                </c:pt>
                <c:pt idx="178">
                  <c:v>7</c:v>
                </c:pt>
                <c:pt idx="179">
                  <c:v>8</c:v>
                </c:pt>
                <c:pt idx="180">
                  <c:v>8</c:v>
                </c:pt>
                <c:pt idx="181">
                  <c:v>9</c:v>
                </c:pt>
                <c:pt idx="182">
                  <c:v>8</c:v>
                </c:pt>
                <c:pt idx="183">
                  <c:v>10</c:v>
                </c:pt>
                <c:pt idx="184">
                  <c:v>8</c:v>
                </c:pt>
                <c:pt idx="185">
                  <c:v>9</c:v>
                </c:pt>
                <c:pt idx="186">
                  <c:v>8</c:v>
                </c:pt>
                <c:pt idx="187">
                  <c:v>6</c:v>
                </c:pt>
                <c:pt idx="188">
                  <c:v>7</c:v>
                </c:pt>
                <c:pt idx="189">
                  <c:v>7</c:v>
                </c:pt>
                <c:pt idx="190">
                  <c:v>9</c:v>
                </c:pt>
                <c:pt idx="191">
                  <c:v>9</c:v>
                </c:pt>
                <c:pt idx="192">
                  <c:v>9</c:v>
                </c:pt>
                <c:pt idx="193">
                  <c:v>8</c:v>
                </c:pt>
                <c:pt idx="194">
                  <c:v>9</c:v>
                </c:pt>
                <c:pt idx="195">
                  <c:v>7</c:v>
                </c:pt>
                <c:pt idx="196">
                  <c:v>8</c:v>
                </c:pt>
                <c:pt idx="197">
                  <c:v>6</c:v>
                </c:pt>
                <c:pt idx="198">
                  <c:v>9</c:v>
                </c:pt>
                <c:pt idx="199">
                  <c:v>10</c:v>
                </c:pt>
                <c:pt idx="200">
                  <c:v>9</c:v>
                </c:pt>
                <c:pt idx="201">
                  <c:v>8</c:v>
                </c:pt>
                <c:pt idx="202">
                  <c:v>9</c:v>
                </c:pt>
                <c:pt idx="203">
                  <c:v>9</c:v>
                </c:pt>
                <c:pt idx="204">
                  <c:v>9</c:v>
                </c:pt>
                <c:pt idx="205">
                  <c:v>9</c:v>
                </c:pt>
                <c:pt idx="206">
                  <c:v>9</c:v>
                </c:pt>
                <c:pt idx="207">
                  <c:v>8</c:v>
                </c:pt>
                <c:pt idx="208">
                  <c:v>9</c:v>
                </c:pt>
                <c:pt idx="209">
                  <c:v>9</c:v>
                </c:pt>
                <c:pt idx="210">
                  <c:v>7</c:v>
                </c:pt>
                <c:pt idx="211">
                  <c:v>7</c:v>
                </c:pt>
              </c:numCache>
            </c:numRef>
          </c:yVal>
        </c:ser>
        <c:axId val="73543040"/>
        <c:axId val="73569792"/>
      </c:scatterChart>
      <c:valAx>
        <c:axId val="73543040"/>
        <c:scaling>
          <c:orientation val="minMax"/>
        </c:scaling>
        <c:axPos val="b"/>
        <c:majorGridlines/>
        <c:min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lt-LT"/>
                  <a:t>egzamino vertinimas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t-LT"/>
          </a:p>
        </c:txPr>
        <c:crossAx val="73569792"/>
        <c:crosses val="autoZero"/>
        <c:crossBetween val="midCat"/>
      </c:valAx>
      <c:valAx>
        <c:axId val="73569792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lt-LT"/>
                  <a:t>pusmečio vertinimas</a:t>
                </a:r>
              </a:p>
            </c:rich>
          </c:tx>
          <c:layout/>
        </c:title>
        <c:numFmt formatCode="General" sourceLinked="1"/>
        <c:tickLblPos val="nextTo"/>
        <c:crossAx val="73543040"/>
        <c:crosses val="autoZero"/>
        <c:crossBetween val="midCat"/>
      </c:valAx>
    </c:plotArea>
    <c:plotVisOnly val="1"/>
    <c:dispBlanksAs val="gap"/>
  </c:chart>
  <c:externalData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t-LT"/>
              <a:t>Lietuvių kalba ir literatūra</a:t>
            </a:r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'lietuvių k'!$M$6</c:f>
              <c:strCache>
                <c:ptCount val="1"/>
                <c:pt idx="0">
                  <c:v>Laikė egzaminą</c:v>
                </c:pt>
              </c:strCache>
            </c:strRef>
          </c:tx>
          <c:cat>
            <c:strRef>
              <c:f>'lietuvių k'!$L$7:$L$15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 Klaipėdos "Ąžuolyno" gimnazija </c:v>
                </c:pt>
                <c:pt idx="4">
                  <c:v>Vilniaus Žirmūnų gimnazija</c:v>
                </c:pt>
                <c:pt idx="5">
                  <c:v>Viešoji įstaiga Kauno technologijos universiteto gimnazija </c:v>
                </c:pt>
                <c:pt idx="6">
                  <c:v>Vilniaus Mykolo Biržiškos gimnazija </c:v>
                </c:pt>
                <c:pt idx="7">
                  <c:v> Vilniaus jėzuitų gimnazija </c:v>
                </c:pt>
                <c:pt idx="8">
                  <c:v>Vilniaus licėjus</c:v>
                </c:pt>
              </c:strCache>
            </c:strRef>
          </c:cat>
          <c:val>
            <c:numRef>
              <c:f>'lietuvių k'!$M$7:$M$15</c:f>
              <c:numCache>
                <c:formatCode>0.00</c:formatCode>
                <c:ptCount val="9"/>
                <c:pt idx="0">
                  <c:v>99.13</c:v>
                </c:pt>
                <c:pt idx="1">
                  <c:v>98.03</c:v>
                </c:pt>
                <c:pt idx="2">
                  <c:v>99.490000000000023</c:v>
                </c:pt>
                <c:pt idx="3">
                  <c:v>100</c:v>
                </c:pt>
                <c:pt idx="4">
                  <c:v>100</c:v>
                </c:pt>
                <c:pt idx="5">
                  <c:v>98.72</c:v>
                </c:pt>
                <c:pt idx="6">
                  <c:v>99.48</c:v>
                </c:pt>
                <c:pt idx="7">
                  <c:v>100</c:v>
                </c:pt>
                <c:pt idx="8">
                  <c:v>99.04</c:v>
                </c:pt>
              </c:numCache>
            </c:numRef>
          </c:val>
        </c:ser>
        <c:ser>
          <c:idx val="1"/>
          <c:order val="1"/>
          <c:tx>
            <c:strRef>
              <c:f>'lietuvių k'!$N$6</c:f>
              <c:strCache>
                <c:ptCount val="1"/>
                <c:pt idx="0">
                  <c:v>16-36</c:v>
                </c:pt>
              </c:strCache>
            </c:strRef>
          </c:tx>
          <c:cat>
            <c:strRef>
              <c:f>'lietuvių k'!$L$7:$L$15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 Klaipėdos "Ąžuolyno" gimnazija </c:v>
                </c:pt>
                <c:pt idx="4">
                  <c:v>Vilniaus Žirmūnų gimnazija</c:v>
                </c:pt>
                <c:pt idx="5">
                  <c:v>Viešoji įstaiga Kauno technologijos universiteto gimnazija </c:v>
                </c:pt>
                <c:pt idx="6">
                  <c:v>Vilniaus Mykolo Biržiškos gimnazija </c:v>
                </c:pt>
                <c:pt idx="7">
                  <c:v> Vilniaus jėzuitų gimnazija </c:v>
                </c:pt>
                <c:pt idx="8">
                  <c:v>Vilniaus licėjus</c:v>
                </c:pt>
              </c:strCache>
            </c:strRef>
          </c:cat>
          <c:val>
            <c:numRef>
              <c:f>'lietuvių k'!$N$7:$N$15</c:f>
              <c:numCache>
                <c:formatCode>0.00</c:formatCode>
                <c:ptCount val="9"/>
                <c:pt idx="0">
                  <c:v>23.580786026200872</c:v>
                </c:pt>
                <c:pt idx="1">
                  <c:v>22.613065326633198</c:v>
                </c:pt>
                <c:pt idx="2">
                  <c:v>19.487179487179489</c:v>
                </c:pt>
                <c:pt idx="3">
                  <c:v>15.920398009950249</c:v>
                </c:pt>
                <c:pt idx="4">
                  <c:v>8.4905660377358547</c:v>
                </c:pt>
                <c:pt idx="5">
                  <c:v>3.8961038961038934</c:v>
                </c:pt>
                <c:pt idx="6">
                  <c:v>7.3684210526315779</c:v>
                </c:pt>
                <c:pt idx="7">
                  <c:v>2.6315789473684208</c:v>
                </c:pt>
                <c:pt idx="8">
                  <c:v>0.97087378640776689</c:v>
                </c:pt>
              </c:numCache>
            </c:numRef>
          </c:val>
        </c:ser>
        <c:ser>
          <c:idx val="2"/>
          <c:order val="2"/>
          <c:tx>
            <c:strRef>
              <c:f>'lietuvių k'!$O$6</c:f>
              <c:strCache>
                <c:ptCount val="1"/>
                <c:pt idx="0">
                  <c:v>37-86</c:v>
                </c:pt>
              </c:strCache>
            </c:strRef>
          </c:tx>
          <c:cat>
            <c:strRef>
              <c:f>'lietuvių k'!$L$7:$L$15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 Klaipėdos "Ąžuolyno" gimnazija </c:v>
                </c:pt>
                <c:pt idx="4">
                  <c:v>Vilniaus Žirmūnų gimnazija</c:v>
                </c:pt>
                <c:pt idx="5">
                  <c:v>Viešoji įstaiga Kauno technologijos universiteto gimnazija </c:v>
                </c:pt>
                <c:pt idx="6">
                  <c:v>Vilniaus Mykolo Biržiškos gimnazija </c:v>
                </c:pt>
                <c:pt idx="7">
                  <c:v> Vilniaus jėzuitų gimnazija </c:v>
                </c:pt>
                <c:pt idx="8">
                  <c:v>Vilniaus licėjus</c:v>
                </c:pt>
              </c:strCache>
            </c:strRef>
          </c:cat>
          <c:val>
            <c:numRef>
              <c:f>'lietuvių k'!$O$7:$O$15</c:f>
              <c:numCache>
                <c:formatCode>0.00</c:formatCode>
                <c:ptCount val="9"/>
                <c:pt idx="0">
                  <c:v>52.838427947598255</c:v>
                </c:pt>
                <c:pt idx="1">
                  <c:v>53.768844221105532</c:v>
                </c:pt>
                <c:pt idx="2">
                  <c:v>56.410256410256345</c:v>
                </c:pt>
                <c:pt idx="3">
                  <c:v>59.203980099502452</c:v>
                </c:pt>
                <c:pt idx="4">
                  <c:v>55.188679245283026</c:v>
                </c:pt>
                <c:pt idx="5">
                  <c:v>58.441558441558442</c:v>
                </c:pt>
                <c:pt idx="6">
                  <c:v>51.578947368421062</c:v>
                </c:pt>
                <c:pt idx="7">
                  <c:v>55.263157894736885</c:v>
                </c:pt>
                <c:pt idx="8">
                  <c:v>40.776699029126206</c:v>
                </c:pt>
              </c:numCache>
            </c:numRef>
          </c:val>
        </c:ser>
        <c:ser>
          <c:idx val="3"/>
          <c:order val="3"/>
          <c:tx>
            <c:strRef>
              <c:f>'lietuvių k'!$P$6</c:f>
              <c:strCache>
                <c:ptCount val="1"/>
                <c:pt idx="0">
                  <c:v>87-100</c:v>
                </c:pt>
              </c:strCache>
            </c:strRef>
          </c:tx>
          <c:cat>
            <c:strRef>
              <c:f>'lietuvių k'!$L$7:$L$15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 Klaipėdos "Ąžuolyno" gimnazija </c:v>
                </c:pt>
                <c:pt idx="4">
                  <c:v>Vilniaus Žirmūnų gimnazija</c:v>
                </c:pt>
                <c:pt idx="5">
                  <c:v>Viešoji įstaiga Kauno technologijos universiteto gimnazija </c:v>
                </c:pt>
                <c:pt idx="6">
                  <c:v>Vilniaus Mykolo Biržiškos gimnazija </c:v>
                </c:pt>
                <c:pt idx="7">
                  <c:v> Vilniaus jėzuitų gimnazija </c:v>
                </c:pt>
                <c:pt idx="8">
                  <c:v>Vilniaus licėjus</c:v>
                </c:pt>
              </c:strCache>
            </c:strRef>
          </c:cat>
          <c:val>
            <c:numRef>
              <c:f>'lietuvių k'!$P$7:$P$15</c:f>
              <c:numCache>
                <c:formatCode>0.00</c:formatCode>
                <c:ptCount val="9"/>
                <c:pt idx="0">
                  <c:v>19.650655021834094</c:v>
                </c:pt>
                <c:pt idx="1">
                  <c:v>21.608040201005007</c:v>
                </c:pt>
                <c:pt idx="2">
                  <c:v>22.564102564102566</c:v>
                </c:pt>
                <c:pt idx="3">
                  <c:v>24.3781094527363</c:v>
                </c:pt>
                <c:pt idx="4">
                  <c:v>36.320754716981163</c:v>
                </c:pt>
                <c:pt idx="5">
                  <c:v>37.662337662337656</c:v>
                </c:pt>
                <c:pt idx="6">
                  <c:v>40.526315789473735</c:v>
                </c:pt>
                <c:pt idx="7">
                  <c:v>42.105263157894726</c:v>
                </c:pt>
                <c:pt idx="8">
                  <c:v>58.252427184465994</c:v>
                </c:pt>
              </c:numCache>
            </c:numRef>
          </c:val>
        </c:ser>
        <c:dLbls>
          <c:showVal val="1"/>
        </c:dLbls>
        <c:overlap val="-25"/>
        <c:axId val="73633792"/>
        <c:axId val="73635328"/>
      </c:barChart>
      <c:catAx>
        <c:axId val="73633792"/>
        <c:scaling>
          <c:orientation val="minMax"/>
        </c:scaling>
        <c:axPos val="l"/>
        <c:numFmt formatCode="0.00" sourceLinked="1"/>
        <c:majorTickMark val="none"/>
        <c:tickLblPos val="nextTo"/>
        <c:crossAx val="73635328"/>
        <c:crosses val="autoZero"/>
        <c:auto val="1"/>
        <c:lblAlgn val="ctr"/>
        <c:lblOffset val="100"/>
      </c:catAx>
      <c:valAx>
        <c:axId val="73635328"/>
        <c:scaling>
          <c:orientation val="minMax"/>
        </c:scaling>
        <c:delete val="1"/>
        <c:axPos val="b"/>
        <c:numFmt formatCode="0.00" sourceLinked="1"/>
        <c:tickLblPos val="none"/>
        <c:crossAx val="73633792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lt-LT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Lapas1!$A$23:$EU$23</c:f>
              <c:numCache>
                <c:formatCode>General</c:formatCode>
                <c:ptCount val="151"/>
                <c:pt idx="0">
                  <c:v>6</c:v>
                </c:pt>
                <c:pt idx="1">
                  <c:v>5</c:v>
                </c:pt>
                <c:pt idx="2">
                  <c:v>8</c:v>
                </c:pt>
                <c:pt idx="3">
                  <c:v>5</c:v>
                </c:pt>
                <c:pt idx="4">
                  <c:v>4</c:v>
                </c:pt>
                <c:pt idx="5">
                  <c:v>6</c:v>
                </c:pt>
                <c:pt idx="6">
                  <c:v>6</c:v>
                </c:pt>
                <c:pt idx="7">
                  <c:v>8</c:v>
                </c:pt>
                <c:pt idx="8">
                  <c:v>6</c:v>
                </c:pt>
                <c:pt idx="9">
                  <c:v>7</c:v>
                </c:pt>
                <c:pt idx="10">
                  <c:v>4</c:v>
                </c:pt>
                <c:pt idx="11">
                  <c:v>5</c:v>
                </c:pt>
                <c:pt idx="12">
                  <c:v>5</c:v>
                </c:pt>
                <c:pt idx="13">
                  <c:v>7</c:v>
                </c:pt>
                <c:pt idx="14">
                  <c:v>5</c:v>
                </c:pt>
                <c:pt idx="15">
                  <c:v>7</c:v>
                </c:pt>
                <c:pt idx="16">
                  <c:v>7</c:v>
                </c:pt>
                <c:pt idx="17">
                  <c:v>6</c:v>
                </c:pt>
                <c:pt idx="18">
                  <c:v>7</c:v>
                </c:pt>
                <c:pt idx="19">
                  <c:v>8</c:v>
                </c:pt>
                <c:pt idx="20">
                  <c:v>9</c:v>
                </c:pt>
                <c:pt idx="21">
                  <c:v>7</c:v>
                </c:pt>
                <c:pt idx="22">
                  <c:v>7</c:v>
                </c:pt>
                <c:pt idx="23">
                  <c:v>6</c:v>
                </c:pt>
                <c:pt idx="24">
                  <c:v>5</c:v>
                </c:pt>
                <c:pt idx="25">
                  <c:v>5</c:v>
                </c:pt>
                <c:pt idx="26">
                  <c:v>5</c:v>
                </c:pt>
                <c:pt idx="27">
                  <c:v>7</c:v>
                </c:pt>
                <c:pt idx="28">
                  <c:v>9</c:v>
                </c:pt>
                <c:pt idx="29">
                  <c:v>9</c:v>
                </c:pt>
                <c:pt idx="30">
                  <c:v>5</c:v>
                </c:pt>
                <c:pt idx="31">
                  <c:v>9</c:v>
                </c:pt>
                <c:pt idx="32">
                  <c:v>8</c:v>
                </c:pt>
                <c:pt idx="33">
                  <c:v>7</c:v>
                </c:pt>
                <c:pt idx="34">
                  <c:v>7</c:v>
                </c:pt>
                <c:pt idx="35">
                  <c:v>8</c:v>
                </c:pt>
                <c:pt idx="36">
                  <c:v>9</c:v>
                </c:pt>
                <c:pt idx="37">
                  <c:v>7</c:v>
                </c:pt>
                <c:pt idx="38">
                  <c:v>7</c:v>
                </c:pt>
                <c:pt idx="39">
                  <c:v>7</c:v>
                </c:pt>
                <c:pt idx="40">
                  <c:v>8</c:v>
                </c:pt>
                <c:pt idx="41">
                  <c:v>6</c:v>
                </c:pt>
                <c:pt idx="42">
                  <c:v>7</c:v>
                </c:pt>
                <c:pt idx="43">
                  <c:v>8</c:v>
                </c:pt>
                <c:pt idx="44">
                  <c:v>9</c:v>
                </c:pt>
                <c:pt idx="45">
                  <c:v>8</c:v>
                </c:pt>
                <c:pt idx="46">
                  <c:v>8</c:v>
                </c:pt>
                <c:pt idx="47">
                  <c:v>7</c:v>
                </c:pt>
                <c:pt idx="48">
                  <c:v>8</c:v>
                </c:pt>
                <c:pt idx="49">
                  <c:v>9</c:v>
                </c:pt>
                <c:pt idx="50">
                  <c:v>6</c:v>
                </c:pt>
                <c:pt idx="51">
                  <c:v>9</c:v>
                </c:pt>
                <c:pt idx="52">
                  <c:v>9</c:v>
                </c:pt>
                <c:pt idx="53">
                  <c:v>8</c:v>
                </c:pt>
                <c:pt idx="54">
                  <c:v>8</c:v>
                </c:pt>
                <c:pt idx="55">
                  <c:v>9</c:v>
                </c:pt>
                <c:pt idx="56">
                  <c:v>9</c:v>
                </c:pt>
                <c:pt idx="57">
                  <c:v>7</c:v>
                </c:pt>
                <c:pt idx="58">
                  <c:v>5</c:v>
                </c:pt>
                <c:pt idx="59">
                  <c:v>6</c:v>
                </c:pt>
                <c:pt idx="60">
                  <c:v>5</c:v>
                </c:pt>
                <c:pt idx="61">
                  <c:v>6</c:v>
                </c:pt>
                <c:pt idx="62">
                  <c:v>7</c:v>
                </c:pt>
                <c:pt idx="63">
                  <c:v>6</c:v>
                </c:pt>
                <c:pt idx="64">
                  <c:v>7</c:v>
                </c:pt>
                <c:pt idx="65">
                  <c:v>7</c:v>
                </c:pt>
                <c:pt idx="66">
                  <c:v>6</c:v>
                </c:pt>
                <c:pt idx="67">
                  <c:v>10</c:v>
                </c:pt>
                <c:pt idx="68">
                  <c:v>9</c:v>
                </c:pt>
                <c:pt idx="69">
                  <c:v>8</c:v>
                </c:pt>
                <c:pt idx="70">
                  <c:v>7</c:v>
                </c:pt>
                <c:pt idx="71">
                  <c:v>8</c:v>
                </c:pt>
                <c:pt idx="72">
                  <c:v>9</c:v>
                </c:pt>
                <c:pt idx="73">
                  <c:v>7</c:v>
                </c:pt>
                <c:pt idx="74">
                  <c:v>9</c:v>
                </c:pt>
                <c:pt idx="75">
                  <c:v>8</c:v>
                </c:pt>
                <c:pt idx="76">
                  <c:v>9</c:v>
                </c:pt>
                <c:pt idx="77">
                  <c:v>9</c:v>
                </c:pt>
                <c:pt idx="78">
                  <c:v>8</c:v>
                </c:pt>
                <c:pt idx="79">
                  <c:v>9</c:v>
                </c:pt>
                <c:pt idx="80">
                  <c:v>9</c:v>
                </c:pt>
                <c:pt idx="81">
                  <c:v>9</c:v>
                </c:pt>
                <c:pt idx="82">
                  <c:v>8</c:v>
                </c:pt>
                <c:pt idx="83">
                  <c:v>8</c:v>
                </c:pt>
                <c:pt idx="84">
                  <c:v>8</c:v>
                </c:pt>
                <c:pt idx="85">
                  <c:v>6</c:v>
                </c:pt>
                <c:pt idx="86">
                  <c:v>10</c:v>
                </c:pt>
                <c:pt idx="87">
                  <c:v>9</c:v>
                </c:pt>
                <c:pt idx="88">
                  <c:v>8</c:v>
                </c:pt>
                <c:pt idx="89">
                  <c:v>9</c:v>
                </c:pt>
                <c:pt idx="90">
                  <c:v>8</c:v>
                </c:pt>
                <c:pt idx="91">
                  <c:v>9</c:v>
                </c:pt>
                <c:pt idx="92">
                  <c:v>5</c:v>
                </c:pt>
                <c:pt idx="93">
                  <c:v>9</c:v>
                </c:pt>
                <c:pt idx="94">
                  <c:v>9</c:v>
                </c:pt>
                <c:pt idx="95">
                  <c:v>7</c:v>
                </c:pt>
                <c:pt idx="96">
                  <c:v>9</c:v>
                </c:pt>
                <c:pt idx="97">
                  <c:v>9</c:v>
                </c:pt>
                <c:pt idx="98">
                  <c:v>9</c:v>
                </c:pt>
                <c:pt idx="99">
                  <c:v>6</c:v>
                </c:pt>
                <c:pt idx="100">
                  <c:v>9</c:v>
                </c:pt>
                <c:pt idx="101">
                  <c:v>9</c:v>
                </c:pt>
                <c:pt idx="102">
                  <c:v>8</c:v>
                </c:pt>
                <c:pt idx="103">
                  <c:v>10</c:v>
                </c:pt>
                <c:pt idx="104">
                  <c:v>10</c:v>
                </c:pt>
                <c:pt idx="105">
                  <c:v>10</c:v>
                </c:pt>
                <c:pt idx="106">
                  <c:v>9</c:v>
                </c:pt>
                <c:pt idx="107">
                  <c:v>9</c:v>
                </c:pt>
                <c:pt idx="108">
                  <c:v>10</c:v>
                </c:pt>
                <c:pt idx="109">
                  <c:v>9</c:v>
                </c:pt>
                <c:pt idx="110">
                  <c:v>8</c:v>
                </c:pt>
                <c:pt idx="111">
                  <c:v>9</c:v>
                </c:pt>
                <c:pt idx="112">
                  <c:v>8</c:v>
                </c:pt>
                <c:pt idx="113">
                  <c:v>10</c:v>
                </c:pt>
                <c:pt idx="114">
                  <c:v>9</c:v>
                </c:pt>
                <c:pt idx="115">
                  <c:v>8</c:v>
                </c:pt>
                <c:pt idx="116">
                  <c:v>9</c:v>
                </c:pt>
                <c:pt idx="117">
                  <c:v>8</c:v>
                </c:pt>
                <c:pt idx="118">
                  <c:v>7</c:v>
                </c:pt>
                <c:pt idx="119">
                  <c:v>9</c:v>
                </c:pt>
                <c:pt idx="120">
                  <c:v>7</c:v>
                </c:pt>
                <c:pt idx="121">
                  <c:v>8</c:v>
                </c:pt>
                <c:pt idx="122">
                  <c:v>9</c:v>
                </c:pt>
                <c:pt idx="123">
                  <c:v>8</c:v>
                </c:pt>
                <c:pt idx="124">
                  <c:v>10</c:v>
                </c:pt>
                <c:pt idx="125">
                  <c:v>8</c:v>
                </c:pt>
                <c:pt idx="126">
                  <c:v>7</c:v>
                </c:pt>
                <c:pt idx="127">
                  <c:v>10</c:v>
                </c:pt>
                <c:pt idx="128">
                  <c:v>8</c:v>
                </c:pt>
                <c:pt idx="129">
                  <c:v>9</c:v>
                </c:pt>
                <c:pt idx="130">
                  <c:v>10</c:v>
                </c:pt>
                <c:pt idx="131">
                  <c:v>9</c:v>
                </c:pt>
                <c:pt idx="132">
                  <c:v>7</c:v>
                </c:pt>
                <c:pt idx="133">
                  <c:v>9</c:v>
                </c:pt>
                <c:pt idx="134">
                  <c:v>9</c:v>
                </c:pt>
                <c:pt idx="135">
                  <c:v>8</c:v>
                </c:pt>
                <c:pt idx="136">
                  <c:v>9</c:v>
                </c:pt>
                <c:pt idx="137">
                  <c:v>10</c:v>
                </c:pt>
                <c:pt idx="138">
                  <c:v>9</c:v>
                </c:pt>
                <c:pt idx="139">
                  <c:v>9</c:v>
                </c:pt>
                <c:pt idx="140">
                  <c:v>10</c:v>
                </c:pt>
                <c:pt idx="141">
                  <c:v>10</c:v>
                </c:pt>
                <c:pt idx="142">
                  <c:v>8</c:v>
                </c:pt>
                <c:pt idx="143">
                  <c:v>10</c:v>
                </c:pt>
                <c:pt idx="144">
                  <c:v>9</c:v>
                </c:pt>
                <c:pt idx="145">
                  <c:v>9</c:v>
                </c:pt>
                <c:pt idx="146">
                  <c:v>10</c:v>
                </c:pt>
                <c:pt idx="147">
                  <c:v>9</c:v>
                </c:pt>
                <c:pt idx="148">
                  <c:v>10</c:v>
                </c:pt>
                <c:pt idx="149">
                  <c:v>10</c:v>
                </c:pt>
                <c:pt idx="150">
                  <c:v>9</c:v>
                </c:pt>
              </c:numCache>
            </c:numRef>
          </c:xVal>
          <c:yVal>
            <c:numRef>
              <c:f>Lapas1!$A$24:$EU$24</c:f>
              <c:numCache>
                <c:formatCode>General</c:formatCode>
                <c:ptCount val="151"/>
                <c:pt idx="0">
                  <c:v>30</c:v>
                </c:pt>
                <c:pt idx="1">
                  <c:v>34</c:v>
                </c:pt>
                <c:pt idx="2">
                  <c:v>38</c:v>
                </c:pt>
                <c:pt idx="3">
                  <c:v>38</c:v>
                </c:pt>
                <c:pt idx="4">
                  <c:v>45</c:v>
                </c:pt>
                <c:pt idx="5">
                  <c:v>49</c:v>
                </c:pt>
                <c:pt idx="6">
                  <c:v>49</c:v>
                </c:pt>
                <c:pt idx="7">
                  <c:v>49</c:v>
                </c:pt>
                <c:pt idx="8">
                  <c:v>51</c:v>
                </c:pt>
                <c:pt idx="9">
                  <c:v>51</c:v>
                </c:pt>
                <c:pt idx="10">
                  <c:v>51</c:v>
                </c:pt>
                <c:pt idx="11">
                  <c:v>51</c:v>
                </c:pt>
                <c:pt idx="12">
                  <c:v>54</c:v>
                </c:pt>
                <c:pt idx="13">
                  <c:v>54</c:v>
                </c:pt>
                <c:pt idx="14">
                  <c:v>56</c:v>
                </c:pt>
                <c:pt idx="15">
                  <c:v>56</c:v>
                </c:pt>
                <c:pt idx="16">
                  <c:v>58</c:v>
                </c:pt>
                <c:pt idx="17">
                  <c:v>58</c:v>
                </c:pt>
                <c:pt idx="18">
                  <c:v>61</c:v>
                </c:pt>
                <c:pt idx="19">
                  <c:v>61</c:v>
                </c:pt>
                <c:pt idx="20">
                  <c:v>61</c:v>
                </c:pt>
                <c:pt idx="21">
                  <c:v>63</c:v>
                </c:pt>
                <c:pt idx="22">
                  <c:v>63</c:v>
                </c:pt>
                <c:pt idx="23">
                  <c:v>63</c:v>
                </c:pt>
                <c:pt idx="24">
                  <c:v>65</c:v>
                </c:pt>
                <c:pt idx="25">
                  <c:v>65</c:v>
                </c:pt>
                <c:pt idx="26">
                  <c:v>65</c:v>
                </c:pt>
                <c:pt idx="27">
                  <c:v>65</c:v>
                </c:pt>
                <c:pt idx="28">
                  <c:v>65</c:v>
                </c:pt>
                <c:pt idx="29">
                  <c:v>67</c:v>
                </c:pt>
                <c:pt idx="30">
                  <c:v>67</c:v>
                </c:pt>
                <c:pt idx="31">
                  <c:v>67</c:v>
                </c:pt>
                <c:pt idx="32">
                  <c:v>67</c:v>
                </c:pt>
                <c:pt idx="33">
                  <c:v>67</c:v>
                </c:pt>
                <c:pt idx="34">
                  <c:v>67</c:v>
                </c:pt>
                <c:pt idx="35">
                  <c:v>70</c:v>
                </c:pt>
                <c:pt idx="36">
                  <c:v>70</c:v>
                </c:pt>
                <c:pt idx="37">
                  <c:v>70</c:v>
                </c:pt>
                <c:pt idx="38">
                  <c:v>70</c:v>
                </c:pt>
                <c:pt idx="39">
                  <c:v>72</c:v>
                </c:pt>
                <c:pt idx="40">
                  <c:v>74</c:v>
                </c:pt>
                <c:pt idx="41">
                  <c:v>74</c:v>
                </c:pt>
                <c:pt idx="42">
                  <c:v>74</c:v>
                </c:pt>
                <c:pt idx="43">
                  <c:v>74</c:v>
                </c:pt>
                <c:pt idx="44">
                  <c:v>74</c:v>
                </c:pt>
                <c:pt idx="45">
                  <c:v>76</c:v>
                </c:pt>
                <c:pt idx="46">
                  <c:v>76</c:v>
                </c:pt>
                <c:pt idx="47">
                  <c:v>76</c:v>
                </c:pt>
                <c:pt idx="48">
                  <c:v>76</c:v>
                </c:pt>
                <c:pt idx="49">
                  <c:v>76</c:v>
                </c:pt>
                <c:pt idx="50">
                  <c:v>76</c:v>
                </c:pt>
                <c:pt idx="51">
                  <c:v>76</c:v>
                </c:pt>
                <c:pt idx="52">
                  <c:v>76</c:v>
                </c:pt>
                <c:pt idx="53">
                  <c:v>76</c:v>
                </c:pt>
                <c:pt idx="54">
                  <c:v>76</c:v>
                </c:pt>
                <c:pt idx="55">
                  <c:v>76</c:v>
                </c:pt>
                <c:pt idx="56">
                  <c:v>76</c:v>
                </c:pt>
                <c:pt idx="57">
                  <c:v>76</c:v>
                </c:pt>
                <c:pt idx="58">
                  <c:v>79</c:v>
                </c:pt>
                <c:pt idx="59">
                  <c:v>79</c:v>
                </c:pt>
                <c:pt idx="60">
                  <c:v>79</c:v>
                </c:pt>
                <c:pt idx="61">
                  <c:v>79</c:v>
                </c:pt>
                <c:pt idx="62">
                  <c:v>79</c:v>
                </c:pt>
                <c:pt idx="63">
                  <c:v>79</c:v>
                </c:pt>
                <c:pt idx="64">
                  <c:v>81</c:v>
                </c:pt>
                <c:pt idx="65">
                  <c:v>81</c:v>
                </c:pt>
                <c:pt idx="66">
                  <c:v>81</c:v>
                </c:pt>
                <c:pt idx="67">
                  <c:v>83</c:v>
                </c:pt>
                <c:pt idx="68">
                  <c:v>83</c:v>
                </c:pt>
                <c:pt idx="69">
                  <c:v>83</c:v>
                </c:pt>
                <c:pt idx="70">
                  <c:v>83</c:v>
                </c:pt>
                <c:pt idx="71">
                  <c:v>83</c:v>
                </c:pt>
                <c:pt idx="72">
                  <c:v>83</c:v>
                </c:pt>
                <c:pt idx="73">
                  <c:v>85</c:v>
                </c:pt>
                <c:pt idx="74">
                  <c:v>86</c:v>
                </c:pt>
                <c:pt idx="75">
                  <c:v>86</c:v>
                </c:pt>
                <c:pt idx="76">
                  <c:v>86</c:v>
                </c:pt>
                <c:pt idx="77">
                  <c:v>86</c:v>
                </c:pt>
                <c:pt idx="78">
                  <c:v>86</c:v>
                </c:pt>
                <c:pt idx="79">
                  <c:v>86</c:v>
                </c:pt>
                <c:pt idx="80">
                  <c:v>87</c:v>
                </c:pt>
                <c:pt idx="81">
                  <c:v>87</c:v>
                </c:pt>
                <c:pt idx="82">
                  <c:v>87</c:v>
                </c:pt>
                <c:pt idx="83">
                  <c:v>87</c:v>
                </c:pt>
                <c:pt idx="84">
                  <c:v>87</c:v>
                </c:pt>
                <c:pt idx="85">
                  <c:v>89</c:v>
                </c:pt>
                <c:pt idx="86">
                  <c:v>89</c:v>
                </c:pt>
                <c:pt idx="87">
                  <c:v>89</c:v>
                </c:pt>
                <c:pt idx="88">
                  <c:v>89</c:v>
                </c:pt>
                <c:pt idx="89">
                  <c:v>89</c:v>
                </c:pt>
                <c:pt idx="90">
                  <c:v>89</c:v>
                </c:pt>
                <c:pt idx="91">
                  <c:v>89</c:v>
                </c:pt>
                <c:pt idx="92">
                  <c:v>90</c:v>
                </c:pt>
                <c:pt idx="93">
                  <c:v>90</c:v>
                </c:pt>
                <c:pt idx="94">
                  <c:v>90</c:v>
                </c:pt>
                <c:pt idx="95">
                  <c:v>90</c:v>
                </c:pt>
                <c:pt idx="96">
                  <c:v>90</c:v>
                </c:pt>
                <c:pt idx="97">
                  <c:v>92</c:v>
                </c:pt>
                <c:pt idx="98">
                  <c:v>92</c:v>
                </c:pt>
                <c:pt idx="99">
                  <c:v>92</c:v>
                </c:pt>
                <c:pt idx="100">
                  <c:v>92</c:v>
                </c:pt>
                <c:pt idx="101">
                  <c:v>92</c:v>
                </c:pt>
                <c:pt idx="102">
                  <c:v>92</c:v>
                </c:pt>
                <c:pt idx="103">
                  <c:v>92</c:v>
                </c:pt>
                <c:pt idx="104">
                  <c:v>92</c:v>
                </c:pt>
                <c:pt idx="105">
                  <c:v>92</c:v>
                </c:pt>
                <c:pt idx="106">
                  <c:v>92</c:v>
                </c:pt>
                <c:pt idx="107">
                  <c:v>92</c:v>
                </c:pt>
                <c:pt idx="108">
                  <c:v>92</c:v>
                </c:pt>
                <c:pt idx="109">
                  <c:v>92</c:v>
                </c:pt>
                <c:pt idx="110">
                  <c:v>92</c:v>
                </c:pt>
                <c:pt idx="111">
                  <c:v>93</c:v>
                </c:pt>
                <c:pt idx="112">
                  <c:v>93</c:v>
                </c:pt>
                <c:pt idx="113">
                  <c:v>93</c:v>
                </c:pt>
                <c:pt idx="114">
                  <c:v>93</c:v>
                </c:pt>
                <c:pt idx="115">
                  <c:v>93</c:v>
                </c:pt>
                <c:pt idx="116">
                  <c:v>93</c:v>
                </c:pt>
                <c:pt idx="117">
                  <c:v>95</c:v>
                </c:pt>
                <c:pt idx="118">
                  <c:v>95</c:v>
                </c:pt>
                <c:pt idx="119">
                  <c:v>95</c:v>
                </c:pt>
                <c:pt idx="120">
                  <c:v>95</c:v>
                </c:pt>
                <c:pt idx="121">
                  <c:v>95</c:v>
                </c:pt>
                <c:pt idx="122">
                  <c:v>96</c:v>
                </c:pt>
                <c:pt idx="123">
                  <c:v>96</c:v>
                </c:pt>
                <c:pt idx="124">
                  <c:v>96</c:v>
                </c:pt>
                <c:pt idx="125">
                  <c:v>96</c:v>
                </c:pt>
                <c:pt idx="126">
                  <c:v>96</c:v>
                </c:pt>
                <c:pt idx="127">
                  <c:v>96</c:v>
                </c:pt>
                <c:pt idx="128">
                  <c:v>96</c:v>
                </c:pt>
                <c:pt idx="129">
                  <c:v>96</c:v>
                </c:pt>
                <c:pt idx="130">
                  <c:v>98</c:v>
                </c:pt>
                <c:pt idx="131">
                  <c:v>98</c:v>
                </c:pt>
                <c:pt idx="132">
                  <c:v>100</c:v>
                </c:pt>
                <c:pt idx="133">
                  <c:v>100</c:v>
                </c:pt>
                <c:pt idx="134">
                  <c:v>100</c:v>
                </c:pt>
                <c:pt idx="135">
                  <c:v>100</c:v>
                </c:pt>
                <c:pt idx="136">
                  <c:v>100</c:v>
                </c:pt>
                <c:pt idx="137">
                  <c:v>100</c:v>
                </c:pt>
                <c:pt idx="138">
                  <c:v>100</c:v>
                </c:pt>
                <c:pt idx="139">
                  <c:v>100</c:v>
                </c:pt>
                <c:pt idx="140">
                  <c:v>100</c:v>
                </c:pt>
                <c:pt idx="141">
                  <c:v>100</c:v>
                </c:pt>
                <c:pt idx="142">
                  <c:v>100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  <c:pt idx="146">
                  <c:v>100</c:v>
                </c:pt>
                <c:pt idx="147">
                  <c:v>100</c:v>
                </c:pt>
                <c:pt idx="148">
                  <c:v>100</c:v>
                </c:pt>
                <c:pt idx="149">
                  <c:v>100</c:v>
                </c:pt>
                <c:pt idx="150">
                  <c:v>100</c:v>
                </c:pt>
              </c:numCache>
            </c:numRef>
          </c:yVal>
        </c:ser>
        <c:axId val="73708672"/>
        <c:axId val="73710592"/>
      </c:scatterChart>
      <c:valAx>
        <c:axId val="73708672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lt-LT"/>
                  <a:t>I pusmečio balas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t-LT"/>
          </a:p>
        </c:txPr>
        <c:crossAx val="73710592"/>
        <c:crosses val="autoZero"/>
        <c:crossBetween val="midCat"/>
      </c:valAx>
      <c:valAx>
        <c:axId val="73710592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Valstybinio egzamino vertinimas</a:t>
                </a:r>
              </a:p>
            </c:rich>
          </c:tx>
          <c:layout/>
        </c:title>
        <c:numFmt formatCode="General" sourceLinked="1"/>
        <c:tickLblPos val="nextTo"/>
        <c:crossAx val="73708672"/>
        <c:crosses val="autoZero"/>
        <c:crossBetween val="midCat"/>
      </c:valAx>
    </c:plotArea>
    <c:plotVisOnly val="1"/>
    <c:dispBlanksAs val="gap"/>
  </c:chart>
  <c:externalData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en-US" baseline="0"/>
              <a:t>Matematika</a:t>
            </a:r>
            <a:endParaRPr lang="lt-LT"/>
          </a:p>
        </c:rich>
      </c:tx>
      <c:layout/>
    </c:title>
    <c:plotArea>
      <c:layout/>
      <c:barChart>
        <c:barDir val="bar"/>
        <c:grouping val="clustered"/>
        <c:ser>
          <c:idx val="0"/>
          <c:order val="0"/>
          <c:tx>
            <c:strRef>
              <c:f>matematika!$M$6</c:f>
              <c:strCache>
                <c:ptCount val="1"/>
                <c:pt idx="0">
                  <c:v>Laikė egzaminą</c:v>
                </c:pt>
              </c:strCache>
            </c:strRef>
          </c:tx>
          <c:cat>
            <c:strRef>
              <c:f>matematika!$L$7:$L$15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Vilniaus Mykolo Biržiškos gimnazija </c:v>
                </c:pt>
                <c:pt idx="3">
                  <c:v> Klaipėdos "Ąžuolyno" gimnazija </c:v>
                </c:pt>
                <c:pt idx="4">
                  <c:v>Panevėžio Juozo Balčikonio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matematika!$M$7:$M$15</c:f>
              <c:numCache>
                <c:formatCode>0.00</c:formatCode>
                <c:ptCount val="9"/>
                <c:pt idx="0">
                  <c:v>70.129870129870042</c:v>
                </c:pt>
                <c:pt idx="1">
                  <c:v>63.546798029556648</c:v>
                </c:pt>
                <c:pt idx="2">
                  <c:v>68.586387434554823</c:v>
                </c:pt>
                <c:pt idx="3">
                  <c:v>77.114427860696509</c:v>
                </c:pt>
                <c:pt idx="4">
                  <c:v>82.653061224489676</c:v>
                </c:pt>
                <c:pt idx="5">
                  <c:v>71.226415094339629</c:v>
                </c:pt>
                <c:pt idx="6">
                  <c:v>75</c:v>
                </c:pt>
                <c:pt idx="7">
                  <c:v>85.897435897435827</c:v>
                </c:pt>
                <c:pt idx="8">
                  <c:v>90.384615384615458</c:v>
                </c:pt>
              </c:numCache>
            </c:numRef>
          </c:val>
        </c:ser>
        <c:ser>
          <c:idx val="1"/>
          <c:order val="1"/>
          <c:tx>
            <c:strRef>
              <c:f>matematika!$N$6</c:f>
              <c:strCache>
                <c:ptCount val="1"/>
                <c:pt idx="0">
                  <c:v>16-36</c:v>
                </c:pt>
              </c:strCache>
            </c:strRef>
          </c:tx>
          <c:cat>
            <c:strRef>
              <c:f>matematika!$L$7:$L$15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Vilniaus Mykolo Biržiškos gimnazija </c:v>
                </c:pt>
                <c:pt idx="3">
                  <c:v> Klaipėdos "Ąžuolyno" gimnazija </c:v>
                </c:pt>
                <c:pt idx="4">
                  <c:v>Panevėžio Juozo Balčikonio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matematika!$N$7:$N$15</c:f>
              <c:numCache>
                <c:formatCode>0.00</c:formatCode>
                <c:ptCount val="9"/>
                <c:pt idx="0">
                  <c:v>26.54320987654317</c:v>
                </c:pt>
                <c:pt idx="1">
                  <c:v>16.279069767441861</c:v>
                </c:pt>
                <c:pt idx="2">
                  <c:v>7.6335877862595405</c:v>
                </c:pt>
                <c:pt idx="3">
                  <c:v>12.903225806451612</c:v>
                </c:pt>
                <c:pt idx="4">
                  <c:v>8.0246913580246968</c:v>
                </c:pt>
                <c:pt idx="5">
                  <c:v>1.3245033112582782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matematika!$O$6</c:f>
              <c:strCache>
                <c:ptCount val="1"/>
                <c:pt idx="0">
                  <c:v>37-86</c:v>
                </c:pt>
              </c:strCache>
            </c:strRef>
          </c:tx>
          <c:cat>
            <c:strRef>
              <c:f>matematika!$L$7:$L$15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Vilniaus Mykolo Biržiškos gimnazija </c:v>
                </c:pt>
                <c:pt idx="3">
                  <c:v> Klaipėdos "Ąžuolyno" gimnazija </c:v>
                </c:pt>
                <c:pt idx="4">
                  <c:v>Panevėžio Juozo Balčikonio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matematika!$O$7:$O$15</c:f>
              <c:numCache>
                <c:formatCode>0.00</c:formatCode>
                <c:ptCount val="9"/>
                <c:pt idx="0">
                  <c:v>62.345679012345634</c:v>
                </c:pt>
                <c:pt idx="1">
                  <c:v>58.914728682170548</c:v>
                </c:pt>
                <c:pt idx="2">
                  <c:v>64.885496183206058</c:v>
                </c:pt>
                <c:pt idx="3">
                  <c:v>58.064516129032256</c:v>
                </c:pt>
                <c:pt idx="4">
                  <c:v>58.641975308641982</c:v>
                </c:pt>
                <c:pt idx="5">
                  <c:v>51.655629139072843</c:v>
                </c:pt>
                <c:pt idx="6">
                  <c:v>40.350877192982388</c:v>
                </c:pt>
                <c:pt idx="7">
                  <c:v>34.328358208955294</c:v>
                </c:pt>
                <c:pt idx="8">
                  <c:v>9.5744680851063837</c:v>
                </c:pt>
              </c:numCache>
            </c:numRef>
          </c:val>
        </c:ser>
        <c:ser>
          <c:idx val="3"/>
          <c:order val="3"/>
          <c:tx>
            <c:strRef>
              <c:f>matematika!$P$6</c:f>
              <c:strCache>
                <c:ptCount val="1"/>
                <c:pt idx="0">
                  <c:v>87-100</c:v>
                </c:pt>
              </c:strCache>
            </c:strRef>
          </c:tx>
          <c:cat>
            <c:strRef>
              <c:f>matematika!$L$7:$L$15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Vilniaus Mykolo Biržiškos gimnazija </c:v>
                </c:pt>
                <c:pt idx="3">
                  <c:v> Klaipėdos "Ąžuolyno" gimnazija </c:v>
                </c:pt>
                <c:pt idx="4">
                  <c:v>Panevėžio Juozo Balčikonio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matematika!$P$7:$P$15</c:f>
              <c:numCache>
                <c:formatCode>0.00</c:formatCode>
                <c:ptCount val="9"/>
                <c:pt idx="0">
                  <c:v>10.493827160493813</c:v>
                </c:pt>
                <c:pt idx="1">
                  <c:v>24.031007751937985</c:v>
                </c:pt>
                <c:pt idx="2">
                  <c:v>27.48091603053431</c:v>
                </c:pt>
                <c:pt idx="3">
                  <c:v>29.032258064516135</c:v>
                </c:pt>
                <c:pt idx="4">
                  <c:v>33.333333333333329</c:v>
                </c:pt>
                <c:pt idx="5">
                  <c:v>47.019867549668817</c:v>
                </c:pt>
                <c:pt idx="6">
                  <c:v>59.649122807017541</c:v>
                </c:pt>
                <c:pt idx="7">
                  <c:v>65.671641791044749</c:v>
                </c:pt>
                <c:pt idx="8">
                  <c:v>90.425531914893526</c:v>
                </c:pt>
              </c:numCache>
            </c:numRef>
          </c:val>
        </c:ser>
        <c:dLbls>
          <c:showVal val="1"/>
        </c:dLbls>
        <c:overlap val="-25"/>
        <c:axId val="73764864"/>
        <c:axId val="73766400"/>
      </c:barChart>
      <c:catAx>
        <c:axId val="73764864"/>
        <c:scaling>
          <c:orientation val="minMax"/>
        </c:scaling>
        <c:axPos val="l"/>
        <c:numFmt formatCode="0.00" sourceLinked="1"/>
        <c:majorTickMark val="none"/>
        <c:tickLblPos val="nextTo"/>
        <c:crossAx val="73766400"/>
        <c:crosses val="autoZero"/>
        <c:auto val="1"/>
        <c:lblAlgn val="ctr"/>
        <c:lblOffset val="100"/>
      </c:catAx>
      <c:valAx>
        <c:axId val="73766400"/>
        <c:scaling>
          <c:orientation val="minMax"/>
        </c:scaling>
        <c:delete val="1"/>
        <c:axPos val="b"/>
        <c:numFmt formatCode="0.00" sourceLinked="1"/>
        <c:tickLblPos val="none"/>
        <c:crossAx val="73764864"/>
        <c:crosses val="autoZero"/>
        <c:crossBetween val="between"/>
      </c:valAx>
    </c:plotArea>
    <c:legend>
      <c:legendPos val="t"/>
      <c:layout/>
    </c:legend>
    <c:plotVisOnly val="1"/>
    <c:dispBlanksAs val="gap"/>
  </c:chart>
  <c:externalData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style val="3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Lapas1!$A$7:$EP$7</c:f>
              <c:numCache>
                <c:formatCode>General</c:formatCode>
                <c:ptCount val="146"/>
                <c:pt idx="0">
                  <c:v>5</c:v>
                </c:pt>
                <c:pt idx="1">
                  <c:v>8</c:v>
                </c:pt>
                <c:pt idx="2">
                  <c:v>8</c:v>
                </c:pt>
                <c:pt idx="3">
                  <c:v>7</c:v>
                </c:pt>
                <c:pt idx="4">
                  <c:v>6</c:v>
                </c:pt>
                <c:pt idx="5">
                  <c:v>5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  <c:pt idx="11">
                  <c:v>6</c:v>
                </c:pt>
                <c:pt idx="12">
                  <c:v>8</c:v>
                </c:pt>
                <c:pt idx="13">
                  <c:v>7</c:v>
                </c:pt>
                <c:pt idx="14">
                  <c:v>8</c:v>
                </c:pt>
                <c:pt idx="15">
                  <c:v>7</c:v>
                </c:pt>
                <c:pt idx="16">
                  <c:v>7</c:v>
                </c:pt>
                <c:pt idx="17">
                  <c:v>7</c:v>
                </c:pt>
                <c:pt idx="18">
                  <c:v>7</c:v>
                </c:pt>
                <c:pt idx="19">
                  <c:v>8</c:v>
                </c:pt>
                <c:pt idx="20">
                  <c:v>8</c:v>
                </c:pt>
                <c:pt idx="21">
                  <c:v>8</c:v>
                </c:pt>
                <c:pt idx="22">
                  <c:v>7</c:v>
                </c:pt>
                <c:pt idx="23">
                  <c:v>8</c:v>
                </c:pt>
                <c:pt idx="24">
                  <c:v>7</c:v>
                </c:pt>
                <c:pt idx="25">
                  <c:v>8</c:v>
                </c:pt>
                <c:pt idx="26">
                  <c:v>6</c:v>
                </c:pt>
                <c:pt idx="27">
                  <c:v>8</c:v>
                </c:pt>
                <c:pt idx="28">
                  <c:v>8</c:v>
                </c:pt>
                <c:pt idx="29">
                  <c:v>8</c:v>
                </c:pt>
                <c:pt idx="30">
                  <c:v>8</c:v>
                </c:pt>
                <c:pt idx="31">
                  <c:v>8</c:v>
                </c:pt>
                <c:pt idx="32">
                  <c:v>8</c:v>
                </c:pt>
                <c:pt idx="33">
                  <c:v>7</c:v>
                </c:pt>
                <c:pt idx="34">
                  <c:v>9</c:v>
                </c:pt>
                <c:pt idx="35">
                  <c:v>9</c:v>
                </c:pt>
                <c:pt idx="36">
                  <c:v>8</c:v>
                </c:pt>
                <c:pt idx="37">
                  <c:v>8</c:v>
                </c:pt>
                <c:pt idx="38">
                  <c:v>7</c:v>
                </c:pt>
                <c:pt idx="39">
                  <c:v>9</c:v>
                </c:pt>
                <c:pt idx="40">
                  <c:v>8</c:v>
                </c:pt>
                <c:pt idx="41">
                  <c:v>8</c:v>
                </c:pt>
                <c:pt idx="42">
                  <c:v>6</c:v>
                </c:pt>
                <c:pt idx="43">
                  <c:v>8</c:v>
                </c:pt>
                <c:pt idx="44">
                  <c:v>9</c:v>
                </c:pt>
                <c:pt idx="45">
                  <c:v>7</c:v>
                </c:pt>
                <c:pt idx="46">
                  <c:v>8</c:v>
                </c:pt>
                <c:pt idx="47">
                  <c:v>7</c:v>
                </c:pt>
                <c:pt idx="48">
                  <c:v>8</c:v>
                </c:pt>
                <c:pt idx="49">
                  <c:v>9</c:v>
                </c:pt>
                <c:pt idx="50">
                  <c:v>8</c:v>
                </c:pt>
                <c:pt idx="51">
                  <c:v>8</c:v>
                </c:pt>
                <c:pt idx="52">
                  <c:v>8</c:v>
                </c:pt>
                <c:pt idx="53">
                  <c:v>8</c:v>
                </c:pt>
                <c:pt idx="54">
                  <c:v>9</c:v>
                </c:pt>
                <c:pt idx="55">
                  <c:v>8</c:v>
                </c:pt>
                <c:pt idx="56">
                  <c:v>9</c:v>
                </c:pt>
                <c:pt idx="57">
                  <c:v>8</c:v>
                </c:pt>
                <c:pt idx="58">
                  <c:v>8</c:v>
                </c:pt>
                <c:pt idx="59">
                  <c:v>8</c:v>
                </c:pt>
                <c:pt idx="60">
                  <c:v>8</c:v>
                </c:pt>
                <c:pt idx="61">
                  <c:v>8</c:v>
                </c:pt>
                <c:pt idx="62">
                  <c:v>9</c:v>
                </c:pt>
                <c:pt idx="63">
                  <c:v>9</c:v>
                </c:pt>
                <c:pt idx="64">
                  <c:v>9</c:v>
                </c:pt>
                <c:pt idx="65">
                  <c:v>9</c:v>
                </c:pt>
                <c:pt idx="66">
                  <c:v>9</c:v>
                </c:pt>
                <c:pt idx="67">
                  <c:v>8</c:v>
                </c:pt>
                <c:pt idx="68">
                  <c:v>8</c:v>
                </c:pt>
                <c:pt idx="69">
                  <c:v>9</c:v>
                </c:pt>
                <c:pt idx="70">
                  <c:v>8</c:v>
                </c:pt>
                <c:pt idx="71">
                  <c:v>8</c:v>
                </c:pt>
                <c:pt idx="72">
                  <c:v>9</c:v>
                </c:pt>
                <c:pt idx="73">
                  <c:v>9</c:v>
                </c:pt>
                <c:pt idx="74">
                  <c:v>8</c:v>
                </c:pt>
                <c:pt idx="75">
                  <c:v>8</c:v>
                </c:pt>
                <c:pt idx="76">
                  <c:v>8</c:v>
                </c:pt>
                <c:pt idx="77">
                  <c:v>9</c:v>
                </c:pt>
                <c:pt idx="78">
                  <c:v>9</c:v>
                </c:pt>
                <c:pt idx="79">
                  <c:v>9</c:v>
                </c:pt>
                <c:pt idx="80">
                  <c:v>8</c:v>
                </c:pt>
                <c:pt idx="81">
                  <c:v>8</c:v>
                </c:pt>
                <c:pt idx="82">
                  <c:v>8</c:v>
                </c:pt>
                <c:pt idx="83">
                  <c:v>8</c:v>
                </c:pt>
                <c:pt idx="84">
                  <c:v>8</c:v>
                </c:pt>
                <c:pt idx="85">
                  <c:v>9</c:v>
                </c:pt>
                <c:pt idx="86">
                  <c:v>9</c:v>
                </c:pt>
                <c:pt idx="87">
                  <c:v>8</c:v>
                </c:pt>
                <c:pt idx="88">
                  <c:v>8</c:v>
                </c:pt>
                <c:pt idx="89">
                  <c:v>8</c:v>
                </c:pt>
                <c:pt idx="90">
                  <c:v>9</c:v>
                </c:pt>
                <c:pt idx="91">
                  <c:v>9</c:v>
                </c:pt>
                <c:pt idx="92">
                  <c:v>9</c:v>
                </c:pt>
                <c:pt idx="93">
                  <c:v>9</c:v>
                </c:pt>
                <c:pt idx="94">
                  <c:v>9</c:v>
                </c:pt>
                <c:pt idx="95">
                  <c:v>9</c:v>
                </c:pt>
                <c:pt idx="96">
                  <c:v>9</c:v>
                </c:pt>
                <c:pt idx="97">
                  <c:v>8</c:v>
                </c:pt>
                <c:pt idx="98">
                  <c:v>9</c:v>
                </c:pt>
                <c:pt idx="99">
                  <c:v>9</c:v>
                </c:pt>
                <c:pt idx="100">
                  <c:v>8</c:v>
                </c:pt>
                <c:pt idx="101">
                  <c:v>9</c:v>
                </c:pt>
                <c:pt idx="102">
                  <c:v>9</c:v>
                </c:pt>
                <c:pt idx="103">
                  <c:v>9</c:v>
                </c:pt>
                <c:pt idx="104">
                  <c:v>9</c:v>
                </c:pt>
                <c:pt idx="105">
                  <c:v>8</c:v>
                </c:pt>
                <c:pt idx="106">
                  <c:v>10</c:v>
                </c:pt>
                <c:pt idx="107">
                  <c:v>9</c:v>
                </c:pt>
                <c:pt idx="108">
                  <c:v>9</c:v>
                </c:pt>
                <c:pt idx="109">
                  <c:v>9</c:v>
                </c:pt>
                <c:pt idx="110">
                  <c:v>9</c:v>
                </c:pt>
                <c:pt idx="111">
                  <c:v>9</c:v>
                </c:pt>
                <c:pt idx="112">
                  <c:v>8</c:v>
                </c:pt>
                <c:pt idx="113">
                  <c:v>10</c:v>
                </c:pt>
                <c:pt idx="114">
                  <c:v>9</c:v>
                </c:pt>
                <c:pt idx="115">
                  <c:v>10</c:v>
                </c:pt>
                <c:pt idx="116">
                  <c:v>10</c:v>
                </c:pt>
                <c:pt idx="117">
                  <c:v>9</c:v>
                </c:pt>
                <c:pt idx="118">
                  <c:v>9</c:v>
                </c:pt>
                <c:pt idx="119">
                  <c:v>8</c:v>
                </c:pt>
                <c:pt idx="120">
                  <c:v>10</c:v>
                </c:pt>
                <c:pt idx="121">
                  <c:v>9</c:v>
                </c:pt>
                <c:pt idx="122">
                  <c:v>9</c:v>
                </c:pt>
                <c:pt idx="123">
                  <c:v>10</c:v>
                </c:pt>
                <c:pt idx="124">
                  <c:v>8</c:v>
                </c:pt>
                <c:pt idx="125">
                  <c:v>10</c:v>
                </c:pt>
                <c:pt idx="126">
                  <c:v>10</c:v>
                </c:pt>
                <c:pt idx="127">
                  <c:v>10</c:v>
                </c:pt>
                <c:pt idx="128">
                  <c:v>9</c:v>
                </c:pt>
                <c:pt idx="129">
                  <c:v>9</c:v>
                </c:pt>
                <c:pt idx="130">
                  <c:v>9</c:v>
                </c:pt>
                <c:pt idx="131">
                  <c:v>10</c:v>
                </c:pt>
                <c:pt idx="132">
                  <c:v>10</c:v>
                </c:pt>
                <c:pt idx="133">
                  <c:v>9</c:v>
                </c:pt>
                <c:pt idx="134">
                  <c:v>10</c:v>
                </c:pt>
                <c:pt idx="135">
                  <c:v>8</c:v>
                </c:pt>
                <c:pt idx="136">
                  <c:v>9</c:v>
                </c:pt>
                <c:pt idx="137">
                  <c:v>9</c:v>
                </c:pt>
                <c:pt idx="138">
                  <c:v>9</c:v>
                </c:pt>
                <c:pt idx="139">
                  <c:v>8</c:v>
                </c:pt>
                <c:pt idx="140">
                  <c:v>10</c:v>
                </c:pt>
                <c:pt idx="141">
                  <c:v>9</c:v>
                </c:pt>
                <c:pt idx="142">
                  <c:v>9</c:v>
                </c:pt>
                <c:pt idx="143">
                  <c:v>9</c:v>
                </c:pt>
                <c:pt idx="144">
                  <c:v>9</c:v>
                </c:pt>
                <c:pt idx="145">
                  <c:v>9</c:v>
                </c:pt>
              </c:numCache>
            </c:numRef>
          </c:xVal>
          <c:yVal>
            <c:numRef>
              <c:f>Lapas1!$A$8:$EP$8</c:f>
              <c:numCache>
                <c:formatCode>General</c:formatCode>
                <c:ptCount val="146"/>
                <c:pt idx="0">
                  <c:v>32</c:v>
                </c:pt>
                <c:pt idx="1">
                  <c:v>37</c:v>
                </c:pt>
                <c:pt idx="2">
                  <c:v>52</c:v>
                </c:pt>
                <c:pt idx="3">
                  <c:v>53</c:v>
                </c:pt>
                <c:pt idx="4">
                  <c:v>54</c:v>
                </c:pt>
                <c:pt idx="5">
                  <c:v>56</c:v>
                </c:pt>
                <c:pt idx="6">
                  <c:v>60</c:v>
                </c:pt>
                <c:pt idx="7">
                  <c:v>61</c:v>
                </c:pt>
                <c:pt idx="8">
                  <c:v>63</c:v>
                </c:pt>
                <c:pt idx="9">
                  <c:v>63</c:v>
                </c:pt>
                <c:pt idx="10">
                  <c:v>64</c:v>
                </c:pt>
                <c:pt idx="11">
                  <c:v>65</c:v>
                </c:pt>
                <c:pt idx="12">
                  <c:v>65</c:v>
                </c:pt>
                <c:pt idx="13">
                  <c:v>71</c:v>
                </c:pt>
                <c:pt idx="14">
                  <c:v>72</c:v>
                </c:pt>
                <c:pt idx="15">
                  <c:v>72</c:v>
                </c:pt>
                <c:pt idx="16">
                  <c:v>73</c:v>
                </c:pt>
                <c:pt idx="17">
                  <c:v>73</c:v>
                </c:pt>
                <c:pt idx="18">
                  <c:v>75</c:v>
                </c:pt>
                <c:pt idx="19">
                  <c:v>75</c:v>
                </c:pt>
                <c:pt idx="20">
                  <c:v>75</c:v>
                </c:pt>
                <c:pt idx="21">
                  <c:v>77</c:v>
                </c:pt>
                <c:pt idx="22">
                  <c:v>79</c:v>
                </c:pt>
                <c:pt idx="23">
                  <c:v>79</c:v>
                </c:pt>
                <c:pt idx="24">
                  <c:v>80</c:v>
                </c:pt>
                <c:pt idx="25">
                  <c:v>80</c:v>
                </c:pt>
                <c:pt idx="26">
                  <c:v>81</c:v>
                </c:pt>
                <c:pt idx="27">
                  <c:v>81</c:v>
                </c:pt>
                <c:pt idx="28">
                  <c:v>81</c:v>
                </c:pt>
                <c:pt idx="29">
                  <c:v>83</c:v>
                </c:pt>
                <c:pt idx="30">
                  <c:v>83</c:v>
                </c:pt>
                <c:pt idx="31">
                  <c:v>83</c:v>
                </c:pt>
                <c:pt idx="32">
                  <c:v>83</c:v>
                </c:pt>
                <c:pt idx="33">
                  <c:v>84</c:v>
                </c:pt>
                <c:pt idx="34">
                  <c:v>84</c:v>
                </c:pt>
                <c:pt idx="35">
                  <c:v>86</c:v>
                </c:pt>
                <c:pt idx="36">
                  <c:v>86</c:v>
                </c:pt>
                <c:pt idx="37">
                  <c:v>86</c:v>
                </c:pt>
                <c:pt idx="38">
                  <c:v>86</c:v>
                </c:pt>
                <c:pt idx="39">
                  <c:v>86</c:v>
                </c:pt>
                <c:pt idx="40">
                  <c:v>86</c:v>
                </c:pt>
                <c:pt idx="41">
                  <c:v>86</c:v>
                </c:pt>
                <c:pt idx="42">
                  <c:v>86</c:v>
                </c:pt>
                <c:pt idx="43">
                  <c:v>87</c:v>
                </c:pt>
                <c:pt idx="44">
                  <c:v>87</c:v>
                </c:pt>
                <c:pt idx="45">
                  <c:v>87</c:v>
                </c:pt>
                <c:pt idx="46">
                  <c:v>87</c:v>
                </c:pt>
                <c:pt idx="47">
                  <c:v>87</c:v>
                </c:pt>
                <c:pt idx="48">
                  <c:v>87</c:v>
                </c:pt>
                <c:pt idx="49">
                  <c:v>87</c:v>
                </c:pt>
                <c:pt idx="50">
                  <c:v>88</c:v>
                </c:pt>
                <c:pt idx="51">
                  <c:v>88</c:v>
                </c:pt>
                <c:pt idx="52">
                  <c:v>88</c:v>
                </c:pt>
                <c:pt idx="53">
                  <c:v>88</c:v>
                </c:pt>
                <c:pt idx="54">
                  <c:v>88</c:v>
                </c:pt>
                <c:pt idx="55">
                  <c:v>88</c:v>
                </c:pt>
                <c:pt idx="56">
                  <c:v>88</c:v>
                </c:pt>
                <c:pt idx="57">
                  <c:v>89</c:v>
                </c:pt>
                <c:pt idx="58">
                  <c:v>89</c:v>
                </c:pt>
                <c:pt idx="59">
                  <c:v>89</c:v>
                </c:pt>
                <c:pt idx="60">
                  <c:v>90</c:v>
                </c:pt>
                <c:pt idx="61">
                  <c:v>90</c:v>
                </c:pt>
                <c:pt idx="62">
                  <c:v>90</c:v>
                </c:pt>
                <c:pt idx="63">
                  <c:v>91</c:v>
                </c:pt>
                <c:pt idx="64">
                  <c:v>91</c:v>
                </c:pt>
                <c:pt idx="65">
                  <c:v>91</c:v>
                </c:pt>
                <c:pt idx="66">
                  <c:v>91</c:v>
                </c:pt>
                <c:pt idx="67">
                  <c:v>92</c:v>
                </c:pt>
                <c:pt idx="68">
                  <c:v>92</c:v>
                </c:pt>
                <c:pt idx="69">
                  <c:v>92</c:v>
                </c:pt>
                <c:pt idx="70">
                  <c:v>92</c:v>
                </c:pt>
                <c:pt idx="71">
                  <c:v>92</c:v>
                </c:pt>
                <c:pt idx="72">
                  <c:v>92</c:v>
                </c:pt>
                <c:pt idx="73">
                  <c:v>92</c:v>
                </c:pt>
                <c:pt idx="74">
                  <c:v>92</c:v>
                </c:pt>
                <c:pt idx="75">
                  <c:v>93</c:v>
                </c:pt>
                <c:pt idx="76">
                  <c:v>93</c:v>
                </c:pt>
                <c:pt idx="77">
                  <c:v>93</c:v>
                </c:pt>
                <c:pt idx="78">
                  <c:v>93</c:v>
                </c:pt>
                <c:pt idx="79">
                  <c:v>94</c:v>
                </c:pt>
                <c:pt idx="80">
                  <c:v>94</c:v>
                </c:pt>
                <c:pt idx="81">
                  <c:v>94</c:v>
                </c:pt>
                <c:pt idx="82">
                  <c:v>94</c:v>
                </c:pt>
                <c:pt idx="83">
                  <c:v>94</c:v>
                </c:pt>
                <c:pt idx="84">
                  <c:v>94</c:v>
                </c:pt>
                <c:pt idx="85">
                  <c:v>94</c:v>
                </c:pt>
                <c:pt idx="86">
                  <c:v>94</c:v>
                </c:pt>
                <c:pt idx="87">
                  <c:v>95</c:v>
                </c:pt>
                <c:pt idx="88">
                  <c:v>95</c:v>
                </c:pt>
                <c:pt idx="89">
                  <c:v>95</c:v>
                </c:pt>
                <c:pt idx="90">
                  <c:v>95</c:v>
                </c:pt>
                <c:pt idx="91">
                  <c:v>96</c:v>
                </c:pt>
                <c:pt idx="92">
                  <c:v>96</c:v>
                </c:pt>
                <c:pt idx="93">
                  <c:v>96</c:v>
                </c:pt>
                <c:pt idx="94">
                  <c:v>96</c:v>
                </c:pt>
                <c:pt idx="95">
                  <c:v>96</c:v>
                </c:pt>
                <c:pt idx="96">
                  <c:v>96</c:v>
                </c:pt>
                <c:pt idx="97">
                  <c:v>97</c:v>
                </c:pt>
                <c:pt idx="98">
                  <c:v>97</c:v>
                </c:pt>
                <c:pt idx="99">
                  <c:v>97</c:v>
                </c:pt>
                <c:pt idx="100">
                  <c:v>97</c:v>
                </c:pt>
                <c:pt idx="101">
                  <c:v>97</c:v>
                </c:pt>
                <c:pt idx="102">
                  <c:v>98</c:v>
                </c:pt>
                <c:pt idx="103">
                  <c:v>98</c:v>
                </c:pt>
                <c:pt idx="104">
                  <c:v>98</c:v>
                </c:pt>
                <c:pt idx="105">
                  <c:v>98</c:v>
                </c:pt>
                <c:pt idx="106">
                  <c:v>98</c:v>
                </c:pt>
                <c:pt idx="107">
                  <c:v>98</c:v>
                </c:pt>
                <c:pt idx="108">
                  <c:v>99</c:v>
                </c:pt>
                <c:pt idx="109">
                  <c:v>99</c:v>
                </c:pt>
                <c:pt idx="110">
                  <c:v>99</c:v>
                </c:pt>
                <c:pt idx="111">
                  <c:v>99</c:v>
                </c:pt>
                <c:pt idx="112">
                  <c:v>99</c:v>
                </c:pt>
                <c:pt idx="113">
                  <c:v>100</c:v>
                </c:pt>
                <c:pt idx="114">
                  <c:v>100</c:v>
                </c:pt>
                <c:pt idx="115">
                  <c:v>100</c:v>
                </c:pt>
                <c:pt idx="116">
                  <c:v>100</c:v>
                </c:pt>
                <c:pt idx="117">
                  <c:v>100</c:v>
                </c:pt>
                <c:pt idx="118">
                  <c:v>100</c:v>
                </c:pt>
                <c:pt idx="119">
                  <c:v>100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  <c:pt idx="123">
                  <c:v>100</c:v>
                </c:pt>
                <c:pt idx="124">
                  <c:v>100</c:v>
                </c:pt>
                <c:pt idx="125">
                  <c:v>100</c:v>
                </c:pt>
                <c:pt idx="126">
                  <c:v>100</c:v>
                </c:pt>
                <c:pt idx="127">
                  <c:v>100</c:v>
                </c:pt>
                <c:pt idx="128">
                  <c:v>100</c:v>
                </c:pt>
                <c:pt idx="129">
                  <c:v>100</c:v>
                </c:pt>
                <c:pt idx="130">
                  <c:v>100</c:v>
                </c:pt>
                <c:pt idx="131">
                  <c:v>100</c:v>
                </c:pt>
                <c:pt idx="132">
                  <c:v>100</c:v>
                </c:pt>
                <c:pt idx="133">
                  <c:v>100</c:v>
                </c:pt>
                <c:pt idx="134">
                  <c:v>100</c:v>
                </c:pt>
                <c:pt idx="135">
                  <c:v>100</c:v>
                </c:pt>
                <c:pt idx="136">
                  <c:v>100</c:v>
                </c:pt>
                <c:pt idx="137">
                  <c:v>100</c:v>
                </c:pt>
                <c:pt idx="138">
                  <c:v>100</c:v>
                </c:pt>
                <c:pt idx="139">
                  <c:v>100</c:v>
                </c:pt>
                <c:pt idx="140">
                  <c:v>100</c:v>
                </c:pt>
                <c:pt idx="141">
                  <c:v>100</c:v>
                </c:pt>
                <c:pt idx="142">
                  <c:v>100</c:v>
                </c:pt>
                <c:pt idx="143">
                  <c:v>100</c:v>
                </c:pt>
                <c:pt idx="144">
                  <c:v>100</c:v>
                </c:pt>
                <c:pt idx="145">
                  <c:v>100</c:v>
                </c:pt>
              </c:numCache>
            </c:numRef>
          </c:yVal>
        </c:ser>
        <c:axId val="81298560"/>
        <c:axId val="81300480"/>
      </c:scatterChart>
      <c:valAx>
        <c:axId val="81298560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lt-LT"/>
                  <a:t>I pusmečio balas</a:t>
                </a:r>
              </a:p>
            </c:rich>
          </c:tx>
          <c:layout/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t-LT"/>
          </a:p>
        </c:txPr>
        <c:crossAx val="81300480"/>
        <c:crosses val="autoZero"/>
        <c:crossBetween val="midCat"/>
      </c:valAx>
      <c:valAx>
        <c:axId val="81300480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lt-LT"/>
                  <a:t>Valstybinio egzamino vertinimas</a:t>
                </a:r>
              </a:p>
            </c:rich>
          </c:tx>
          <c:layout/>
        </c:title>
        <c:numFmt formatCode="General" sourceLinked="1"/>
        <c:tickLblPos val="nextTo"/>
        <c:crossAx val="81298560"/>
        <c:crosses val="autoZero"/>
        <c:crossBetween val="midCat"/>
      </c:valAx>
    </c:plotArea>
    <c:plotVisOnly val="1"/>
    <c:dispBlanksAs val="gap"/>
  </c:chart>
  <c:externalData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style val="26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t-LT"/>
              <a:t>Anglų</a:t>
            </a:r>
            <a:r>
              <a:rPr lang="lt-LT" baseline="0"/>
              <a:t> kalba</a:t>
            </a:r>
            <a:endParaRPr lang="lt-LT"/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'anglų k.'!$M$6</c:f>
              <c:strCache>
                <c:ptCount val="1"/>
                <c:pt idx="0">
                  <c:v>Laikė egzaminą</c:v>
                </c:pt>
              </c:strCache>
            </c:strRef>
          </c:tx>
          <c:cat>
            <c:strRef>
              <c:f>'anglų k.'!$L$7:$L$15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Vilniaus Mykolo Biržiškos gimnazija </c:v>
                </c:pt>
                <c:pt idx="4">
                  <c:v> Klaipėdos "Ąžuolyno"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'anglų k.'!$M$7:$M$15</c:f>
              <c:numCache>
                <c:formatCode>0.00</c:formatCode>
                <c:ptCount val="9"/>
                <c:pt idx="0">
                  <c:v>54.11</c:v>
                </c:pt>
                <c:pt idx="1">
                  <c:v>71.92</c:v>
                </c:pt>
                <c:pt idx="2">
                  <c:v>73.98</c:v>
                </c:pt>
                <c:pt idx="3">
                  <c:v>74.86999999999999</c:v>
                </c:pt>
                <c:pt idx="4">
                  <c:v>62.690000000000012</c:v>
                </c:pt>
                <c:pt idx="5">
                  <c:v>68.86999999999999</c:v>
                </c:pt>
                <c:pt idx="6">
                  <c:v>76.319999999999993</c:v>
                </c:pt>
                <c:pt idx="7">
                  <c:v>70.510000000000005</c:v>
                </c:pt>
                <c:pt idx="8">
                  <c:v>79.81</c:v>
                </c:pt>
              </c:numCache>
            </c:numRef>
          </c:val>
        </c:ser>
        <c:ser>
          <c:idx val="1"/>
          <c:order val="1"/>
          <c:tx>
            <c:strRef>
              <c:f>'anglų k.'!$N$6</c:f>
              <c:strCache>
                <c:ptCount val="1"/>
                <c:pt idx="0">
                  <c:v>16-36</c:v>
                </c:pt>
              </c:strCache>
            </c:strRef>
          </c:tx>
          <c:cat>
            <c:strRef>
              <c:f>'anglų k.'!$L$7:$L$15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Vilniaus Mykolo Biržiškos gimnazija </c:v>
                </c:pt>
                <c:pt idx="4">
                  <c:v> Klaipėdos "Ąžuolyno"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'anglų k.'!$N$7:$N$15</c:f>
              <c:numCache>
                <c:formatCode>0.00</c:formatCode>
                <c:ptCount val="9"/>
                <c:pt idx="0">
                  <c:v>4.8</c:v>
                </c:pt>
                <c:pt idx="1">
                  <c:v>8.2191780821917622</c:v>
                </c:pt>
                <c:pt idx="2">
                  <c:v>0.68965517241379437</c:v>
                </c:pt>
                <c:pt idx="3">
                  <c:v>1.3986013986013979</c:v>
                </c:pt>
                <c:pt idx="4">
                  <c:v>0</c:v>
                </c:pt>
                <c:pt idx="5">
                  <c:v>0.68493150684931503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'anglų k.'!$O$6</c:f>
              <c:strCache>
                <c:ptCount val="1"/>
                <c:pt idx="0">
                  <c:v>37-86</c:v>
                </c:pt>
              </c:strCache>
            </c:strRef>
          </c:tx>
          <c:cat>
            <c:strRef>
              <c:f>'anglų k.'!$L$7:$L$15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Vilniaus Mykolo Biržiškos gimnazija </c:v>
                </c:pt>
                <c:pt idx="4">
                  <c:v> Klaipėdos "Ąžuolyno"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'anglų k.'!$O$7:$O$15</c:f>
              <c:numCache>
                <c:formatCode>0.00</c:formatCode>
                <c:ptCount val="9"/>
                <c:pt idx="0">
                  <c:v>52.800000000000004</c:v>
                </c:pt>
                <c:pt idx="1">
                  <c:v>46.575342465753394</c:v>
                </c:pt>
                <c:pt idx="2">
                  <c:v>42.758620689655174</c:v>
                </c:pt>
                <c:pt idx="3">
                  <c:v>34.965034965034967</c:v>
                </c:pt>
                <c:pt idx="4">
                  <c:v>34.920634920634917</c:v>
                </c:pt>
                <c:pt idx="5">
                  <c:v>28.767123287671197</c:v>
                </c:pt>
                <c:pt idx="6">
                  <c:v>8.6206896551724146</c:v>
                </c:pt>
                <c:pt idx="7">
                  <c:v>1.8181818181818181</c:v>
                </c:pt>
                <c:pt idx="8">
                  <c:v>1.2048192771084327</c:v>
                </c:pt>
              </c:numCache>
            </c:numRef>
          </c:val>
        </c:ser>
        <c:ser>
          <c:idx val="3"/>
          <c:order val="3"/>
          <c:tx>
            <c:strRef>
              <c:f>'anglų k.'!$P$6</c:f>
              <c:strCache>
                <c:ptCount val="1"/>
                <c:pt idx="0">
                  <c:v>87-100</c:v>
                </c:pt>
              </c:strCache>
            </c:strRef>
          </c:tx>
          <c:cat>
            <c:strRef>
              <c:f>'anglų k.'!$L$7:$L$15</c:f>
              <c:strCache>
                <c:ptCount val="9"/>
                <c:pt idx="0">
                  <c:v>Vytauto Didžiojo universiteto "Rasos" gimnazija</c:v>
                </c:pt>
                <c:pt idx="1">
                  <c:v> Šiaulių Juliaus Janonio gimnazija</c:v>
                </c:pt>
                <c:pt idx="2">
                  <c:v>Panevėžio Juozo Balčikonio gimnazija </c:v>
                </c:pt>
                <c:pt idx="3">
                  <c:v>Vilniaus Mykolo Biržiškos gimnazija </c:v>
                </c:pt>
                <c:pt idx="4">
                  <c:v> Klaipėdos "Ąžuolyno"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'anglų k.'!$P$7:$P$15</c:f>
              <c:numCache>
                <c:formatCode>0.00</c:formatCode>
                <c:ptCount val="9"/>
                <c:pt idx="0">
                  <c:v>42.4</c:v>
                </c:pt>
                <c:pt idx="1">
                  <c:v>45.205479452054789</c:v>
                </c:pt>
                <c:pt idx="2">
                  <c:v>56.551724137931025</c:v>
                </c:pt>
                <c:pt idx="3">
                  <c:v>63.636363636363626</c:v>
                </c:pt>
                <c:pt idx="4">
                  <c:v>65.079365079365076</c:v>
                </c:pt>
                <c:pt idx="5">
                  <c:v>70.547945205479465</c:v>
                </c:pt>
                <c:pt idx="6">
                  <c:v>91.379310344827559</c:v>
                </c:pt>
                <c:pt idx="7">
                  <c:v>98.181818181818187</c:v>
                </c:pt>
                <c:pt idx="8">
                  <c:v>98.795180722891558</c:v>
                </c:pt>
              </c:numCache>
            </c:numRef>
          </c:val>
        </c:ser>
        <c:dLbls>
          <c:showVal val="1"/>
        </c:dLbls>
        <c:overlap val="-25"/>
        <c:axId val="81223680"/>
        <c:axId val="81225216"/>
      </c:barChart>
      <c:catAx>
        <c:axId val="81223680"/>
        <c:scaling>
          <c:orientation val="minMax"/>
        </c:scaling>
        <c:axPos val="l"/>
        <c:numFmt formatCode="0.00" sourceLinked="1"/>
        <c:majorTickMark val="none"/>
        <c:tickLblPos val="nextTo"/>
        <c:crossAx val="81225216"/>
        <c:crosses val="autoZero"/>
        <c:auto val="1"/>
        <c:lblAlgn val="ctr"/>
        <c:lblOffset val="100"/>
      </c:catAx>
      <c:valAx>
        <c:axId val="81225216"/>
        <c:scaling>
          <c:orientation val="minMax"/>
        </c:scaling>
        <c:delete val="1"/>
        <c:axPos val="b"/>
        <c:numFmt formatCode="0.00" sourceLinked="1"/>
        <c:tickLblPos val="none"/>
        <c:crossAx val="81223680"/>
        <c:crosses val="autoZero"/>
        <c:crossBetween val="between"/>
      </c:valAx>
    </c:plotArea>
    <c:legend>
      <c:legendPos val="t"/>
    </c:legend>
    <c:plotVisOnly val="1"/>
    <c:dispBlanksAs val="gap"/>
  </c:chart>
  <c:externalData r:id="rId2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scatterChart>
        <c:scatterStyle val="lineMarker"/>
        <c:ser>
          <c:idx val="0"/>
          <c:order val="0"/>
          <c:spPr>
            <a:ln w="28575">
              <a:noFill/>
            </a:ln>
          </c:spPr>
          <c:trendline>
            <c:trendlineType val="linear"/>
          </c:trendline>
          <c:xVal>
            <c:numRef>
              <c:f>Lapas1!$A$15:$DS$15</c:f>
              <c:numCache>
                <c:formatCode>General</c:formatCode>
                <c:ptCount val="123"/>
                <c:pt idx="0">
                  <c:v>8</c:v>
                </c:pt>
                <c:pt idx="1">
                  <c:v>6</c:v>
                </c:pt>
                <c:pt idx="2">
                  <c:v>7</c:v>
                </c:pt>
                <c:pt idx="3">
                  <c:v>6</c:v>
                </c:pt>
                <c:pt idx="4">
                  <c:v>6</c:v>
                </c:pt>
                <c:pt idx="5">
                  <c:v>9</c:v>
                </c:pt>
                <c:pt idx="6">
                  <c:v>5</c:v>
                </c:pt>
                <c:pt idx="7">
                  <c:v>7</c:v>
                </c:pt>
                <c:pt idx="8">
                  <c:v>7</c:v>
                </c:pt>
                <c:pt idx="9">
                  <c:v>7</c:v>
                </c:pt>
                <c:pt idx="10">
                  <c:v>6</c:v>
                </c:pt>
                <c:pt idx="11">
                  <c:v>7</c:v>
                </c:pt>
                <c:pt idx="12">
                  <c:v>7</c:v>
                </c:pt>
                <c:pt idx="13">
                  <c:v>6</c:v>
                </c:pt>
                <c:pt idx="14">
                  <c:v>7</c:v>
                </c:pt>
                <c:pt idx="15">
                  <c:v>8</c:v>
                </c:pt>
                <c:pt idx="16">
                  <c:v>7</c:v>
                </c:pt>
                <c:pt idx="17">
                  <c:v>8</c:v>
                </c:pt>
                <c:pt idx="18">
                  <c:v>7</c:v>
                </c:pt>
                <c:pt idx="19">
                  <c:v>7</c:v>
                </c:pt>
                <c:pt idx="20">
                  <c:v>8</c:v>
                </c:pt>
                <c:pt idx="21">
                  <c:v>7</c:v>
                </c:pt>
                <c:pt idx="22">
                  <c:v>7</c:v>
                </c:pt>
                <c:pt idx="23">
                  <c:v>8</c:v>
                </c:pt>
                <c:pt idx="24">
                  <c:v>7</c:v>
                </c:pt>
                <c:pt idx="25">
                  <c:v>6</c:v>
                </c:pt>
                <c:pt idx="26">
                  <c:v>9</c:v>
                </c:pt>
                <c:pt idx="27">
                  <c:v>9</c:v>
                </c:pt>
                <c:pt idx="28">
                  <c:v>7</c:v>
                </c:pt>
                <c:pt idx="29">
                  <c:v>8</c:v>
                </c:pt>
                <c:pt idx="30">
                  <c:v>8</c:v>
                </c:pt>
                <c:pt idx="31">
                  <c:v>7</c:v>
                </c:pt>
                <c:pt idx="32">
                  <c:v>9</c:v>
                </c:pt>
                <c:pt idx="33">
                  <c:v>8</c:v>
                </c:pt>
                <c:pt idx="34">
                  <c:v>7</c:v>
                </c:pt>
                <c:pt idx="35">
                  <c:v>8</c:v>
                </c:pt>
                <c:pt idx="36">
                  <c:v>8</c:v>
                </c:pt>
                <c:pt idx="37">
                  <c:v>7</c:v>
                </c:pt>
                <c:pt idx="38">
                  <c:v>7</c:v>
                </c:pt>
                <c:pt idx="39">
                  <c:v>8</c:v>
                </c:pt>
                <c:pt idx="40">
                  <c:v>7</c:v>
                </c:pt>
                <c:pt idx="41">
                  <c:v>7</c:v>
                </c:pt>
                <c:pt idx="42">
                  <c:v>8</c:v>
                </c:pt>
                <c:pt idx="43">
                  <c:v>8</c:v>
                </c:pt>
                <c:pt idx="44">
                  <c:v>9</c:v>
                </c:pt>
                <c:pt idx="45">
                  <c:v>9</c:v>
                </c:pt>
                <c:pt idx="46">
                  <c:v>7</c:v>
                </c:pt>
                <c:pt idx="47">
                  <c:v>8</c:v>
                </c:pt>
                <c:pt idx="48">
                  <c:v>8</c:v>
                </c:pt>
                <c:pt idx="49">
                  <c:v>9</c:v>
                </c:pt>
                <c:pt idx="50">
                  <c:v>9</c:v>
                </c:pt>
                <c:pt idx="51">
                  <c:v>6</c:v>
                </c:pt>
                <c:pt idx="52">
                  <c:v>8</c:v>
                </c:pt>
                <c:pt idx="53">
                  <c:v>5</c:v>
                </c:pt>
                <c:pt idx="54">
                  <c:v>9</c:v>
                </c:pt>
                <c:pt idx="55">
                  <c:v>8</c:v>
                </c:pt>
                <c:pt idx="56">
                  <c:v>8</c:v>
                </c:pt>
                <c:pt idx="57">
                  <c:v>8</c:v>
                </c:pt>
                <c:pt idx="58">
                  <c:v>9</c:v>
                </c:pt>
                <c:pt idx="59">
                  <c:v>8</c:v>
                </c:pt>
                <c:pt idx="60">
                  <c:v>9</c:v>
                </c:pt>
                <c:pt idx="61">
                  <c:v>7</c:v>
                </c:pt>
                <c:pt idx="62">
                  <c:v>9</c:v>
                </c:pt>
                <c:pt idx="63">
                  <c:v>7</c:v>
                </c:pt>
                <c:pt idx="64">
                  <c:v>9</c:v>
                </c:pt>
                <c:pt idx="65">
                  <c:v>8</c:v>
                </c:pt>
                <c:pt idx="66">
                  <c:v>8</c:v>
                </c:pt>
                <c:pt idx="67">
                  <c:v>7</c:v>
                </c:pt>
                <c:pt idx="68">
                  <c:v>8</c:v>
                </c:pt>
                <c:pt idx="69">
                  <c:v>8</c:v>
                </c:pt>
                <c:pt idx="70">
                  <c:v>8</c:v>
                </c:pt>
                <c:pt idx="71">
                  <c:v>9</c:v>
                </c:pt>
                <c:pt idx="72">
                  <c:v>8</c:v>
                </c:pt>
                <c:pt idx="73">
                  <c:v>8</c:v>
                </c:pt>
                <c:pt idx="74">
                  <c:v>9</c:v>
                </c:pt>
                <c:pt idx="75">
                  <c:v>7</c:v>
                </c:pt>
                <c:pt idx="76">
                  <c:v>8</c:v>
                </c:pt>
                <c:pt idx="77">
                  <c:v>8</c:v>
                </c:pt>
                <c:pt idx="78">
                  <c:v>8</c:v>
                </c:pt>
                <c:pt idx="79">
                  <c:v>8</c:v>
                </c:pt>
                <c:pt idx="80">
                  <c:v>8</c:v>
                </c:pt>
                <c:pt idx="81">
                  <c:v>8</c:v>
                </c:pt>
                <c:pt idx="82">
                  <c:v>8</c:v>
                </c:pt>
                <c:pt idx="83">
                  <c:v>9</c:v>
                </c:pt>
                <c:pt idx="84">
                  <c:v>8</c:v>
                </c:pt>
                <c:pt idx="85">
                  <c:v>8</c:v>
                </c:pt>
                <c:pt idx="86">
                  <c:v>8</c:v>
                </c:pt>
                <c:pt idx="87">
                  <c:v>9</c:v>
                </c:pt>
                <c:pt idx="88">
                  <c:v>8</c:v>
                </c:pt>
                <c:pt idx="89">
                  <c:v>8</c:v>
                </c:pt>
                <c:pt idx="90">
                  <c:v>8</c:v>
                </c:pt>
                <c:pt idx="91">
                  <c:v>9</c:v>
                </c:pt>
                <c:pt idx="92">
                  <c:v>7</c:v>
                </c:pt>
                <c:pt idx="93">
                  <c:v>8</c:v>
                </c:pt>
                <c:pt idx="94">
                  <c:v>9</c:v>
                </c:pt>
                <c:pt idx="95">
                  <c:v>8</c:v>
                </c:pt>
                <c:pt idx="96">
                  <c:v>8</c:v>
                </c:pt>
                <c:pt idx="97">
                  <c:v>8</c:v>
                </c:pt>
                <c:pt idx="98">
                  <c:v>8</c:v>
                </c:pt>
                <c:pt idx="99">
                  <c:v>8</c:v>
                </c:pt>
                <c:pt idx="100">
                  <c:v>9</c:v>
                </c:pt>
                <c:pt idx="101">
                  <c:v>8</c:v>
                </c:pt>
                <c:pt idx="102">
                  <c:v>9</c:v>
                </c:pt>
                <c:pt idx="103">
                  <c:v>8</c:v>
                </c:pt>
                <c:pt idx="104">
                  <c:v>8</c:v>
                </c:pt>
                <c:pt idx="105">
                  <c:v>6</c:v>
                </c:pt>
                <c:pt idx="106">
                  <c:v>9</c:v>
                </c:pt>
                <c:pt idx="107">
                  <c:v>8</c:v>
                </c:pt>
                <c:pt idx="108">
                  <c:v>8</c:v>
                </c:pt>
                <c:pt idx="109">
                  <c:v>9</c:v>
                </c:pt>
                <c:pt idx="110">
                  <c:v>9</c:v>
                </c:pt>
                <c:pt idx="111">
                  <c:v>9</c:v>
                </c:pt>
                <c:pt idx="112">
                  <c:v>10</c:v>
                </c:pt>
                <c:pt idx="113">
                  <c:v>9</c:v>
                </c:pt>
                <c:pt idx="114">
                  <c:v>8</c:v>
                </c:pt>
                <c:pt idx="115">
                  <c:v>8</c:v>
                </c:pt>
                <c:pt idx="116">
                  <c:v>9</c:v>
                </c:pt>
                <c:pt idx="117">
                  <c:v>9</c:v>
                </c:pt>
                <c:pt idx="118">
                  <c:v>9</c:v>
                </c:pt>
                <c:pt idx="119">
                  <c:v>8</c:v>
                </c:pt>
                <c:pt idx="120">
                  <c:v>9</c:v>
                </c:pt>
                <c:pt idx="121">
                  <c:v>9</c:v>
                </c:pt>
                <c:pt idx="122">
                  <c:v>9</c:v>
                </c:pt>
              </c:numCache>
            </c:numRef>
          </c:xVal>
          <c:yVal>
            <c:numRef>
              <c:f>Lapas1!$A$16:$DS$16</c:f>
              <c:numCache>
                <c:formatCode>General</c:formatCode>
                <c:ptCount val="123"/>
                <c:pt idx="0">
                  <c:v>33</c:v>
                </c:pt>
                <c:pt idx="1">
                  <c:v>42</c:v>
                </c:pt>
                <c:pt idx="2">
                  <c:v>46</c:v>
                </c:pt>
                <c:pt idx="3">
                  <c:v>48</c:v>
                </c:pt>
                <c:pt idx="4">
                  <c:v>48</c:v>
                </c:pt>
                <c:pt idx="5">
                  <c:v>52</c:v>
                </c:pt>
                <c:pt idx="6">
                  <c:v>53</c:v>
                </c:pt>
                <c:pt idx="7">
                  <c:v>56</c:v>
                </c:pt>
                <c:pt idx="8">
                  <c:v>57</c:v>
                </c:pt>
                <c:pt idx="9">
                  <c:v>57</c:v>
                </c:pt>
                <c:pt idx="10">
                  <c:v>58</c:v>
                </c:pt>
                <c:pt idx="11">
                  <c:v>58</c:v>
                </c:pt>
                <c:pt idx="12">
                  <c:v>60</c:v>
                </c:pt>
                <c:pt idx="13">
                  <c:v>61</c:v>
                </c:pt>
                <c:pt idx="14">
                  <c:v>61</c:v>
                </c:pt>
                <c:pt idx="15">
                  <c:v>61</c:v>
                </c:pt>
                <c:pt idx="16">
                  <c:v>61</c:v>
                </c:pt>
                <c:pt idx="17">
                  <c:v>61</c:v>
                </c:pt>
                <c:pt idx="18">
                  <c:v>63</c:v>
                </c:pt>
                <c:pt idx="19">
                  <c:v>64</c:v>
                </c:pt>
                <c:pt idx="20">
                  <c:v>65</c:v>
                </c:pt>
                <c:pt idx="21">
                  <c:v>65</c:v>
                </c:pt>
                <c:pt idx="22">
                  <c:v>67</c:v>
                </c:pt>
                <c:pt idx="23">
                  <c:v>68</c:v>
                </c:pt>
                <c:pt idx="24">
                  <c:v>68</c:v>
                </c:pt>
                <c:pt idx="25">
                  <c:v>68</c:v>
                </c:pt>
                <c:pt idx="26">
                  <c:v>68</c:v>
                </c:pt>
                <c:pt idx="27">
                  <c:v>69</c:v>
                </c:pt>
                <c:pt idx="28">
                  <c:v>69</c:v>
                </c:pt>
                <c:pt idx="29">
                  <c:v>71</c:v>
                </c:pt>
                <c:pt idx="30">
                  <c:v>72</c:v>
                </c:pt>
                <c:pt idx="31">
                  <c:v>72</c:v>
                </c:pt>
                <c:pt idx="32">
                  <c:v>72</c:v>
                </c:pt>
                <c:pt idx="33">
                  <c:v>73</c:v>
                </c:pt>
                <c:pt idx="34">
                  <c:v>73</c:v>
                </c:pt>
                <c:pt idx="35">
                  <c:v>75</c:v>
                </c:pt>
                <c:pt idx="36">
                  <c:v>75</c:v>
                </c:pt>
                <c:pt idx="37">
                  <c:v>76</c:v>
                </c:pt>
                <c:pt idx="38">
                  <c:v>76</c:v>
                </c:pt>
                <c:pt idx="39">
                  <c:v>76</c:v>
                </c:pt>
                <c:pt idx="40">
                  <c:v>76</c:v>
                </c:pt>
                <c:pt idx="41">
                  <c:v>76</c:v>
                </c:pt>
                <c:pt idx="42">
                  <c:v>77</c:v>
                </c:pt>
                <c:pt idx="43">
                  <c:v>77</c:v>
                </c:pt>
                <c:pt idx="44">
                  <c:v>77</c:v>
                </c:pt>
                <c:pt idx="45">
                  <c:v>79</c:v>
                </c:pt>
                <c:pt idx="46">
                  <c:v>79</c:v>
                </c:pt>
                <c:pt idx="47">
                  <c:v>79</c:v>
                </c:pt>
                <c:pt idx="48">
                  <c:v>79</c:v>
                </c:pt>
                <c:pt idx="49">
                  <c:v>79</c:v>
                </c:pt>
                <c:pt idx="50">
                  <c:v>79</c:v>
                </c:pt>
                <c:pt idx="51">
                  <c:v>79</c:v>
                </c:pt>
                <c:pt idx="52">
                  <c:v>80</c:v>
                </c:pt>
                <c:pt idx="53">
                  <c:v>80</c:v>
                </c:pt>
                <c:pt idx="54">
                  <c:v>80</c:v>
                </c:pt>
                <c:pt idx="55">
                  <c:v>80</c:v>
                </c:pt>
                <c:pt idx="56">
                  <c:v>80</c:v>
                </c:pt>
                <c:pt idx="57">
                  <c:v>80</c:v>
                </c:pt>
                <c:pt idx="58">
                  <c:v>81</c:v>
                </c:pt>
                <c:pt idx="59">
                  <c:v>81</c:v>
                </c:pt>
                <c:pt idx="60">
                  <c:v>83</c:v>
                </c:pt>
                <c:pt idx="61">
                  <c:v>84</c:v>
                </c:pt>
                <c:pt idx="62">
                  <c:v>84</c:v>
                </c:pt>
                <c:pt idx="63">
                  <c:v>84</c:v>
                </c:pt>
                <c:pt idx="64">
                  <c:v>84</c:v>
                </c:pt>
                <c:pt idx="65">
                  <c:v>84</c:v>
                </c:pt>
                <c:pt idx="66">
                  <c:v>86</c:v>
                </c:pt>
                <c:pt idx="67">
                  <c:v>86</c:v>
                </c:pt>
                <c:pt idx="68">
                  <c:v>86</c:v>
                </c:pt>
                <c:pt idx="69">
                  <c:v>86</c:v>
                </c:pt>
                <c:pt idx="70">
                  <c:v>86</c:v>
                </c:pt>
                <c:pt idx="71">
                  <c:v>86</c:v>
                </c:pt>
                <c:pt idx="72">
                  <c:v>86</c:v>
                </c:pt>
                <c:pt idx="73">
                  <c:v>86</c:v>
                </c:pt>
                <c:pt idx="74">
                  <c:v>86</c:v>
                </c:pt>
                <c:pt idx="75">
                  <c:v>87</c:v>
                </c:pt>
                <c:pt idx="76">
                  <c:v>87</c:v>
                </c:pt>
                <c:pt idx="77">
                  <c:v>88</c:v>
                </c:pt>
                <c:pt idx="78">
                  <c:v>88</c:v>
                </c:pt>
                <c:pt idx="79">
                  <c:v>88</c:v>
                </c:pt>
                <c:pt idx="80">
                  <c:v>89</c:v>
                </c:pt>
                <c:pt idx="81">
                  <c:v>89</c:v>
                </c:pt>
                <c:pt idx="82">
                  <c:v>89</c:v>
                </c:pt>
                <c:pt idx="83">
                  <c:v>89</c:v>
                </c:pt>
                <c:pt idx="84">
                  <c:v>89</c:v>
                </c:pt>
                <c:pt idx="85">
                  <c:v>90</c:v>
                </c:pt>
                <c:pt idx="86">
                  <c:v>90</c:v>
                </c:pt>
                <c:pt idx="87">
                  <c:v>90</c:v>
                </c:pt>
                <c:pt idx="88">
                  <c:v>90</c:v>
                </c:pt>
                <c:pt idx="89">
                  <c:v>90</c:v>
                </c:pt>
                <c:pt idx="90">
                  <c:v>90</c:v>
                </c:pt>
                <c:pt idx="91">
                  <c:v>90</c:v>
                </c:pt>
                <c:pt idx="92">
                  <c:v>91</c:v>
                </c:pt>
                <c:pt idx="93">
                  <c:v>91</c:v>
                </c:pt>
                <c:pt idx="94">
                  <c:v>91</c:v>
                </c:pt>
                <c:pt idx="95">
                  <c:v>91</c:v>
                </c:pt>
                <c:pt idx="96">
                  <c:v>91</c:v>
                </c:pt>
                <c:pt idx="97">
                  <c:v>91</c:v>
                </c:pt>
                <c:pt idx="98">
                  <c:v>92</c:v>
                </c:pt>
                <c:pt idx="99">
                  <c:v>92</c:v>
                </c:pt>
                <c:pt idx="100">
                  <c:v>92</c:v>
                </c:pt>
                <c:pt idx="101">
                  <c:v>92</c:v>
                </c:pt>
                <c:pt idx="102">
                  <c:v>93</c:v>
                </c:pt>
                <c:pt idx="103">
                  <c:v>93</c:v>
                </c:pt>
                <c:pt idx="104">
                  <c:v>94</c:v>
                </c:pt>
                <c:pt idx="105">
                  <c:v>94</c:v>
                </c:pt>
                <c:pt idx="106">
                  <c:v>94</c:v>
                </c:pt>
                <c:pt idx="107">
                  <c:v>94</c:v>
                </c:pt>
                <c:pt idx="108">
                  <c:v>94</c:v>
                </c:pt>
                <c:pt idx="109">
                  <c:v>95</c:v>
                </c:pt>
                <c:pt idx="110">
                  <c:v>95</c:v>
                </c:pt>
                <c:pt idx="111">
                  <c:v>95</c:v>
                </c:pt>
                <c:pt idx="112">
                  <c:v>95</c:v>
                </c:pt>
                <c:pt idx="113">
                  <c:v>97</c:v>
                </c:pt>
                <c:pt idx="114">
                  <c:v>97</c:v>
                </c:pt>
                <c:pt idx="115">
                  <c:v>97</c:v>
                </c:pt>
                <c:pt idx="116">
                  <c:v>98</c:v>
                </c:pt>
                <c:pt idx="117">
                  <c:v>98</c:v>
                </c:pt>
                <c:pt idx="118">
                  <c:v>98</c:v>
                </c:pt>
                <c:pt idx="119">
                  <c:v>99</c:v>
                </c:pt>
                <c:pt idx="120">
                  <c:v>100</c:v>
                </c:pt>
                <c:pt idx="121">
                  <c:v>100</c:v>
                </c:pt>
                <c:pt idx="122">
                  <c:v>100</c:v>
                </c:pt>
              </c:numCache>
            </c:numRef>
          </c:yVal>
        </c:ser>
        <c:axId val="81433728"/>
        <c:axId val="81435648"/>
      </c:scatterChart>
      <c:valAx>
        <c:axId val="81433728"/>
        <c:scaling>
          <c:orientation val="minMax"/>
        </c:scaling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I pusmečio balas</a:t>
                </a:r>
              </a:p>
            </c:rich>
          </c:tx>
        </c:title>
        <c:numFmt formatCode="General" sourceLinked="1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lt-LT"/>
          </a:p>
        </c:txPr>
        <c:crossAx val="81435648"/>
        <c:crosses val="autoZero"/>
        <c:crossBetween val="midCat"/>
      </c:valAx>
      <c:valAx>
        <c:axId val="81435648"/>
        <c:scaling>
          <c:orientation val="minMax"/>
        </c:scaling>
        <c:axPos val="l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Valstybinio egzamino vertinimas</a:t>
                </a:r>
              </a:p>
            </c:rich>
          </c:tx>
        </c:title>
        <c:numFmt formatCode="General" sourceLinked="1"/>
        <c:tickLblPos val="nextTo"/>
        <c:crossAx val="81433728"/>
        <c:crosses val="autoZero"/>
        <c:crossBetween val="midCat"/>
      </c:valAx>
    </c:plotArea>
    <c:plotVisOnly val="1"/>
    <c:dispBlanksAs val="gap"/>
  </c:chart>
  <c:externalData r:id="rId2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lt-LT"/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>
              <a:defRPr/>
            </a:pPr>
            <a:r>
              <a:rPr lang="lt-LT"/>
              <a:t>Istorija</a:t>
            </a:r>
          </a:p>
        </c:rich>
      </c:tx>
    </c:title>
    <c:plotArea>
      <c:layout/>
      <c:barChart>
        <c:barDir val="bar"/>
        <c:grouping val="clustered"/>
        <c:ser>
          <c:idx val="0"/>
          <c:order val="0"/>
          <c:tx>
            <c:strRef>
              <c:f>Istorija!$M$6</c:f>
              <c:strCache>
                <c:ptCount val="1"/>
                <c:pt idx="0">
                  <c:v>Laikė egzaminą</c:v>
                </c:pt>
              </c:strCache>
            </c:strRef>
          </c:tx>
          <c:cat>
            <c:strRef>
              <c:f>Istorija!$L$7:$L$15</c:f>
              <c:strCache>
                <c:ptCount val="9"/>
                <c:pt idx="0">
                  <c:v> Šiaulių Juliaus Janonio gimnazija</c:v>
                </c:pt>
                <c:pt idx="1">
                  <c:v>Vytauto Didžiojo universiteto "Rasos" gimnazija</c:v>
                </c:pt>
                <c:pt idx="2">
                  <c:v> Klaipėdos "Ąžuolyno" gimnazija </c:v>
                </c:pt>
                <c:pt idx="3">
                  <c:v>Panevėžio Juozo Balčikonio gimnazija </c:v>
                </c:pt>
                <c:pt idx="4">
                  <c:v>Vilniaus Mykolo Biržiškos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Istorija!$M$7:$M$15</c:f>
              <c:numCache>
                <c:formatCode>0.00</c:formatCode>
                <c:ptCount val="9"/>
                <c:pt idx="0">
                  <c:v>53.694581280788178</c:v>
                </c:pt>
                <c:pt idx="1">
                  <c:v>43.722943722943775</c:v>
                </c:pt>
                <c:pt idx="2">
                  <c:v>37.313432835820912</c:v>
                </c:pt>
                <c:pt idx="3">
                  <c:v>46.428571428571473</c:v>
                </c:pt>
                <c:pt idx="4">
                  <c:v>41.884816753926636</c:v>
                </c:pt>
                <c:pt idx="5">
                  <c:v>58.018867924528308</c:v>
                </c:pt>
                <c:pt idx="6">
                  <c:v>53.947368421052559</c:v>
                </c:pt>
                <c:pt idx="7">
                  <c:v>28.205128205128176</c:v>
                </c:pt>
                <c:pt idx="8">
                  <c:v>36.538461538461526</c:v>
                </c:pt>
              </c:numCache>
            </c:numRef>
          </c:val>
        </c:ser>
        <c:ser>
          <c:idx val="1"/>
          <c:order val="1"/>
          <c:tx>
            <c:strRef>
              <c:f>Istorija!$N$6</c:f>
              <c:strCache>
                <c:ptCount val="1"/>
                <c:pt idx="0">
                  <c:v>16-36</c:v>
                </c:pt>
              </c:strCache>
            </c:strRef>
          </c:tx>
          <c:cat>
            <c:strRef>
              <c:f>Istorija!$L$7:$L$15</c:f>
              <c:strCache>
                <c:ptCount val="9"/>
                <c:pt idx="0">
                  <c:v> Šiaulių Juliaus Janonio gimnazija</c:v>
                </c:pt>
                <c:pt idx="1">
                  <c:v>Vytauto Didžiojo universiteto "Rasos" gimnazija</c:v>
                </c:pt>
                <c:pt idx="2">
                  <c:v> Klaipėdos "Ąžuolyno" gimnazija </c:v>
                </c:pt>
                <c:pt idx="3">
                  <c:v>Panevėžio Juozo Balčikonio gimnazija </c:v>
                </c:pt>
                <c:pt idx="4">
                  <c:v>Vilniaus Mykolo Biržiškos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Istorija!$N$7:$N$15</c:f>
              <c:numCache>
                <c:formatCode>0.00</c:formatCode>
                <c:ptCount val="9"/>
                <c:pt idx="0">
                  <c:v>27.522935779816532</c:v>
                </c:pt>
                <c:pt idx="1">
                  <c:v>20.792079207920768</c:v>
                </c:pt>
                <c:pt idx="2">
                  <c:v>8</c:v>
                </c:pt>
                <c:pt idx="3">
                  <c:v>7.6923076923076925</c:v>
                </c:pt>
                <c:pt idx="4">
                  <c:v>6.25</c:v>
                </c:pt>
                <c:pt idx="5">
                  <c:v>0.81300813008130091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</c:numCache>
            </c:numRef>
          </c:val>
        </c:ser>
        <c:ser>
          <c:idx val="2"/>
          <c:order val="2"/>
          <c:tx>
            <c:strRef>
              <c:f>Istorija!$O$6</c:f>
              <c:strCache>
                <c:ptCount val="1"/>
                <c:pt idx="0">
                  <c:v>37-86</c:v>
                </c:pt>
              </c:strCache>
            </c:strRef>
          </c:tx>
          <c:cat>
            <c:strRef>
              <c:f>Istorija!$L$7:$L$15</c:f>
              <c:strCache>
                <c:ptCount val="9"/>
                <c:pt idx="0">
                  <c:v> Šiaulių Juliaus Janonio gimnazija</c:v>
                </c:pt>
                <c:pt idx="1">
                  <c:v>Vytauto Didžiojo universiteto "Rasos" gimnazija</c:v>
                </c:pt>
                <c:pt idx="2">
                  <c:v> Klaipėdos "Ąžuolyno" gimnazija </c:v>
                </c:pt>
                <c:pt idx="3">
                  <c:v>Panevėžio Juozo Balčikonio gimnazija </c:v>
                </c:pt>
                <c:pt idx="4">
                  <c:v>Vilniaus Mykolo Biržiškos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Istorija!$O$7:$O$15</c:f>
              <c:numCache>
                <c:formatCode>0.00</c:formatCode>
                <c:ptCount val="9"/>
                <c:pt idx="0">
                  <c:v>66.0550458715595</c:v>
                </c:pt>
                <c:pt idx="1">
                  <c:v>69.306930693069248</c:v>
                </c:pt>
                <c:pt idx="2">
                  <c:v>76</c:v>
                </c:pt>
                <c:pt idx="3">
                  <c:v>69.230769230769212</c:v>
                </c:pt>
                <c:pt idx="4">
                  <c:v>65</c:v>
                </c:pt>
                <c:pt idx="5">
                  <c:v>60.162601626016254</c:v>
                </c:pt>
                <c:pt idx="6">
                  <c:v>60.975609756097505</c:v>
                </c:pt>
                <c:pt idx="7">
                  <c:v>31.818181818181817</c:v>
                </c:pt>
                <c:pt idx="8">
                  <c:v>23.684210526315788</c:v>
                </c:pt>
              </c:numCache>
            </c:numRef>
          </c:val>
        </c:ser>
        <c:ser>
          <c:idx val="3"/>
          <c:order val="3"/>
          <c:tx>
            <c:strRef>
              <c:f>Istorija!$P$6</c:f>
              <c:strCache>
                <c:ptCount val="1"/>
                <c:pt idx="0">
                  <c:v>87-100</c:v>
                </c:pt>
              </c:strCache>
            </c:strRef>
          </c:tx>
          <c:cat>
            <c:strRef>
              <c:f>Istorija!$L$7:$L$15</c:f>
              <c:strCache>
                <c:ptCount val="9"/>
                <c:pt idx="0">
                  <c:v> Šiaulių Juliaus Janonio gimnazija</c:v>
                </c:pt>
                <c:pt idx="1">
                  <c:v>Vytauto Didžiojo universiteto "Rasos" gimnazija</c:v>
                </c:pt>
                <c:pt idx="2">
                  <c:v> Klaipėdos "Ąžuolyno" gimnazija </c:v>
                </c:pt>
                <c:pt idx="3">
                  <c:v>Panevėžio Juozo Balčikonio gimnazija </c:v>
                </c:pt>
                <c:pt idx="4">
                  <c:v>Vilniaus Mykolo Biržiškos gimnazija </c:v>
                </c:pt>
                <c:pt idx="5">
                  <c:v>Vilniaus Žirmūnų gimnazija</c:v>
                </c:pt>
                <c:pt idx="6">
                  <c:v> Vilniaus jėzuitų gimnazija </c:v>
                </c:pt>
                <c:pt idx="7">
                  <c:v>Viešoji įstaiga Kauno technologijos universiteto gimnazija </c:v>
                </c:pt>
                <c:pt idx="8">
                  <c:v>Vilniaus licėjus</c:v>
                </c:pt>
              </c:strCache>
            </c:strRef>
          </c:cat>
          <c:val>
            <c:numRef>
              <c:f>Istorija!$P$7:$P$15</c:f>
              <c:numCache>
                <c:formatCode>0.00</c:formatCode>
                <c:ptCount val="9"/>
                <c:pt idx="0">
                  <c:v>6.4220183486238493</c:v>
                </c:pt>
                <c:pt idx="1">
                  <c:v>9.9009900990099151</c:v>
                </c:pt>
                <c:pt idx="2">
                  <c:v>16</c:v>
                </c:pt>
                <c:pt idx="3">
                  <c:v>23.076923076923059</c:v>
                </c:pt>
                <c:pt idx="4">
                  <c:v>28.749999999999989</c:v>
                </c:pt>
                <c:pt idx="5">
                  <c:v>39.024390243902438</c:v>
                </c:pt>
                <c:pt idx="6">
                  <c:v>39.024390243902438</c:v>
                </c:pt>
                <c:pt idx="7">
                  <c:v>68.181818181818173</c:v>
                </c:pt>
                <c:pt idx="8">
                  <c:v>76.315789473684077</c:v>
                </c:pt>
              </c:numCache>
            </c:numRef>
          </c:val>
        </c:ser>
        <c:dLbls>
          <c:showVal val="1"/>
        </c:dLbls>
        <c:overlap val="-25"/>
        <c:axId val="81354752"/>
        <c:axId val="81356288"/>
      </c:barChart>
      <c:catAx>
        <c:axId val="81354752"/>
        <c:scaling>
          <c:orientation val="minMax"/>
        </c:scaling>
        <c:axPos val="l"/>
        <c:numFmt formatCode="0.00" sourceLinked="1"/>
        <c:majorTickMark val="none"/>
        <c:tickLblPos val="nextTo"/>
        <c:crossAx val="81356288"/>
        <c:crosses val="autoZero"/>
        <c:auto val="1"/>
        <c:lblAlgn val="ctr"/>
        <c:lblOffset val="100"/>
      </c:catAx>
      <c:valAx>
        <c:axId val="81356288"/>
        <c:scaling>
          <c:orientation val="minMax"/>
        </c:scaling>
        <c:delete val="1"/>
        <c:axPos val="b"/>
        <c:numFmt formatCode="0.00" sourceLinked="1"/>
        <c:tickLblPos val="none"/>
        <c:crossAx val="81354752"/>
        <c:crosses val="autoZero"/>
        <c:crossBetween val="between"/>
      </c:valAx>
    </c:plotArea>
    <c:legend>
      <c:legendPos val="t"/>
    </c:legend>
    <c:plotVisOnly val="1"/>
    <c:dispBlanksAs val="gap"/>
  </c:chart>
  <c:externalData r:id="rId2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Pavadinimo skaidr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čiakampis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ačiakampis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ačiakampis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tačiakampis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iesioji jungtis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Tiesioji jungtis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esioji jungtis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Tiesioji jungtis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4" name="Tiesioji jungtis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5" name="Tiesioji jungtis 25"/>
          <p:cNvSpPr>
            <a:spLocks noChangeShapeType="1"/>
          </p:cNvSpPr>
          <p:nvPr/>
        </p:nvSpPr>
        <p:spPr bwMode="auto">
          <a:xfrm>
            <a:off x="9113838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6" name="Stačiakampis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as 27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as 28"/>
          <p:cNvSpPr/>
          <p:nvPr/>
        </p:nvSpPr>
        <p:spPr bwMode="auto">
          <a:xfrm>
            <a:off x="1309688" y="4867275"/>
            <a:ext cx="641350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Ovalas 29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0" name="Ovalas 30"/>
          <p:cNvSpPr/>
          <p:nvPr/>
        </p:nvSpPr>
        <p:spPr bwMode="auto">
          <a:xfrm>
            <a:off x="1663700" y="5788025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1" name="Ovalas 31"/>
          <p:cNvSpPr/>
          <p:nvPr/>
        </p:nvSpPr>
        <p:spPr>
          <a:xfrm>
            <a:off x="1905000" y="4495800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8" name="Antraštė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9" name="Paantraštė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lt-LT" smtClean="0"/>
              <a:t>Spustelėkite ruošinio paantraštės stiliui keisti</a:t>
            </a:r>
            <a:endParaRPr lang="en-US"/>
          </a:p>
        </p:txBody>
      </p:sp>
      <p:sp>
        <p:nvSpPr>
          <p:cNvPr id="22" name="Datos vietos rezervavimo ženklas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463" y="1174750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AA33B5-3617-494E-B091-8674A4D176EC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23" name="Poraštės vietos rezervavimo ženklas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81475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24" name="Skaidrės numerio vietos rezervavimo ženklas 28"/>
          <p:cNvSpPr>
            <a:spLocks noGrp="1"/>
          </p:cNvSpPr>
          <p:nvPr>
            <p:ph type="sldNum" sz="quarter" idx="12"/>
          </p:nvPr>
        </p:nvSpPr>
        <p:spPr bwMode="auto">
          <a:xfrm>
            <a:off x="1325563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48BB2C-D375-4B11-ACD7-77FC82229D38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Pavadinimas ir vertikalus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3AD50B-E16E-492D-9689-80135328E541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5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9699F-BAAD-435D-90FB-CE18C326919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us pavadinimas ir tekst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us pavadinima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Vertikalaus teksto vietos rezervavimo ženklas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87E8D-8757-4520-9B38-353D5827C3BE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5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6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3D4AC0-6558-4333-BAF1-4B5002EC5A29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Pavadinimas ir turin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8" name="Turinio vietos rezervavimo ženklas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4" name="Datos vietos rezervavimo ženklas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C3B31917-7F42-4E43-B674-00FCBE38275B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5" name="Skaidrės numerio vietos rezervavimo ženklas 8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4CE6354D-1CB4-4F9B-B86E-23DC2E872EE1}" type="slidenum">
              <a:rPr lang="lt-LT"/>
              <a:pPr>
                <a:defRPr/>
              </a:pPr>
              <a:t>‹#›</a:t>
            </a:fld>
            <a:endParaRPr lang="lt-LT"/>
          </a:p>
        </p:txBody>
      </p:sp>
      <p:sp>
        <p:nvSpPr>
          <p:cNvPr id="6" name="Poraštės vietos rezervavimo ženklas 9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kcijos antrašt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ačiakampis 12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Stačiakampis 14"/>
          <p:cNvSpPr/>
          <p:nvPr/>
        </p:nvSpPr>
        <p:spPr bwMode="auto">
          <a:xfrm>
            <a:off x="276225" y="0"/>
            <a:ext cx="104775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ačiakampis 16"/>
          <p:cNvSpPr/>
          <p:nvPr/>
        </p:nvSpPr>
        <p:spPr bwMode="auto">
          <a:xfrm>
            <a:off x="990600" y="0"/>
            <a:ext cx="182563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Stačiakampis 17"/>
          <p:cNvSpPr/>
          <p:nvPr/>
        </p:nvSpPr>
        <p:spPr bwMode="auto">
          <a:xfrm>
            <a:off x="1141413" y="0"/>
            <a:ext cx="230187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esioji jungtis 18"/>
          <p:cNvSpPr>
            <a:spLocks noChangeShapeType="1"/>
          </p:cNvSpPr>
          <p:nvPr/>
        </p:nvSpPr>
        <p:spPr bwMode="auto">
          <a:xfrm>
            <a:off x="106363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esioji jungtis 19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Tiesioji jungtis 20"/>
          <p:cNvSpPr>
            <a:spLocks noChangeShapeType="1"/>
          </p:cNvSpPr>
          <p:nvPr/>
        </p:nvSpPr>
        <p:spPr bwMode="auto">
          <a:xfrm>
            <a:off x="854075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Tiesioji jungtis 23"/>
          <p:cNvSpPr>
            <a:spLocks noChangeShapeType="1"/>
          </p:cNvSpPr>
          <p:nvPr/>
        </p:nvSpPr>
        <p:spPr bwMode="auto">
          <a:xfrm>
            <a:off x="172720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Tiesioji jungtis 2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3" name="Stačiakampis 25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4" name="Ovalas 26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5" name="Ovalas 27"/>
          <p:cNvSpPr/>
          <p:nvPr/>
        </p:nvSpPr>
        <p:spPr bwMode="auto">
          <a:xfrm>
            <a:off x="1323975" y="4867275"/>
            <a:ext cx="642938" cy="64135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6" name="Ovalas 28"/>
          <p:cNvSpPr/>
          <p:nvPr/>
        </p:nvSpPr>
        <p:spPr bwMode="auto">
          <a:xfrm>
            <a:off x="1090613" y="5500688"/>
            <a:ext cx="138112" cy="136525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7" name="Ovalas 29"/>
          <p:cNvSpPr/>
          <p:nvPr/>
        </p:nvSpPr>
        <p:spPr bwMode="auto">
          <a:xfrm>
            <a:off x="1663700" y="5791200"/>
            <a:ext cx="274638" cy="274638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8" name="Ovalas 30"/>
          <p:cNvSpPr/>
          <p:nvPr/>
        </p:nvSpPr>
        <p:spPr bwMode="auto">
          <a:xfrm>
            <a:off x="1879600" y="4479925"/>
            <a:ext cx="365125" cy="365125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9" name="Tiesioji jungtis 31"/>
          <p:cNvSpPr>
            <a:spLocks noChangeShapeType="1"/>
          </p:cNvSpPr>
          <p:nvPr/>
        </p:nvSpPr>
        <p:spPr bwMode="auto">
          <a:xfrm>
            <a:off x="9097963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20" name="Datos vietos rezervavimo ženklas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2875" y="1169988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69A17A-ECA4-44F4-8E51-C2362A3D41EC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21" name="Poraštės vietos rezervavimo ženklas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076" y="4178300"/>
            <a:ext cx="3657600" cy="3841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22" name="Skaidrės numerio vietos rezervavimo ženklas 5"/>
          <p:cNvSpPr>
            <a:spLocks noGrp="1"/>
          </p:cNvSpPr>
          <p:nvPr>
            <p:ph type="sldNum" sz="quarter" idx="12"/>
          </p:nvPr>
        </p:nvSpPr>
        <p:spPr bwMode="auto">
          <a:xfrm>
            <a:off x="1339850" y="4929188"/>
            <a:ext cx="609600" cy="5175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DADAEB-1179-456D-980F-25F630FFCA18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 turinia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9" name="Turinio vietos rezervavimo ženklas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5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D43982-80C9-4E51-AA04-149CB74FB797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6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3A264-A6F9-46BC-ACDB-856381109AF3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Lyg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11" name="Turinio vietos rezervavimo ženklas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3" name="Turinio vietos rezervavimo ženklas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2" name="Teksto vietos rezervavimo ženklas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14" name="Teksto vietos rezervavimo ženklas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7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E3525C-C94B-4353-B5E0-8C34CBA7E29C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8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9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D1BB4-964C-48C5-BFE0-8C5331A09395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 pavadinim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Datos vietos rezervavimo ženklas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DA093C2-9BCF-43FF-ACE3-AFEAD435B2A6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4" name="Skaidrės numerio vietos rezervavimo ženklas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C31CEBA-F8F1-442A-90F9-0A13C5BA1DB4}" type="slidenum">
              <a:rPr lang="lt-LT"/>
              <a:pPr>
                <a:defRPr/>
              </a:pPr>
              <a:t>‹#›</a:t>
            </a:fld>
            <a:endParaRPr lang="lt-LT"/>
          </a:p>
        </p:txBody>
      </p:sp>
      <p:sp>
        <p:nvSpPr>
          <p:cNvPr id="5" name="Poraštės vietos rezervavimo ženklas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šč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os vietos rezervavimo ženklas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CC4E49-E042-4B4E-90B7-A2378F5DC009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4" name="Skaidrės numerio vietos rezervavimo ženklas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831AB-4F8F-4604-9FFA-3C9C58850EC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uriny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esioji jungtis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6" name="Tiesioji jungtis 14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Tiesioji jungtis 16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8" name="Tiesioji jungtis 17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Stačiakampis 18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0" name="Tiesioji jungtis 19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1" name="Ovalas 20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/>
          <a:lstStyle>
            <a:lvl1pPr algn="l">
              <a:buNone/>
              <a:defRPr sz="2000" b="1" cap="small" baseline="0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Teksto vietos rezervavimo ženklas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18" name="Turinio vietos rezervavimo ženklas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/>
          </a:p>
        </p:txBody>
      </p:sp>
      <p:sp>
        <p:nvSpPr>
          <p:cNvPr id="12" name="Datos vietos rezervavimo ženklas 20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E75FA1AC-86CF-4DF2-8E4F-7F68B71812CB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13" name="Skaidrės numerio vietos rezervavimo ženklas 2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55B5DF5D-4D46-4540-A82A-2D179DE5A2DC}" type="slidenum">
              <a:rPr lang="lt-LT"/>
              <a:pPr>
                <a:defRPr/>
              </a:pPr>
              <a:t>‹#›</a:t>
            </a:fld>
            <a:endParaRPr lang="lt-LT"/>
          </a:p>
        </p:txBody>
      </p:sp>
      <p:sp>
        <p:nvSpPr>
          <p:cNvPr id="14" name="Poraštės vietos rezervavimo ženklas 22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aveikslėlis ir antrašt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esioji jungtis 12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Ovalas 14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Tiesioji jungtis 16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Stačiakampis 17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Tiesioji jungtis 18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Tiesioji jungtis 19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11" name="Tiesioji jungtis 20"/>
          <p:cNvSpPr>
            <a:spLocks noChangeShapeType="1"/>
          </p:cNvSpPr>
          <p:nvPr/>
        </p:nvSpPr>
        <p:spPr bwMode="auto">
          <a:xfrm>
            <a:off x="6192838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3" name="Paveikslėlio vietos rezervavimo ženklas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lt-LT" noProof="0" smtClean="0"/>
              <a:t>Spustelėkite piktogramą, jei norite įtraukti paveikslėlį</a:t>
            </a:r>
            <a:endParaRPr lang="en-US" noProof="0" dirty="0"/>
          </a:p>
        </p:txBody>
      </p:sp>
      <p:sp>
        <p:nvSpPr>
          <p:cNvPr id="4" name="Teksto vietos rezervavimo ženklas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spcCol="274320" rtlCol="0" fromWordArt="0" forceAA="0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lt-LT" smtClean="0"/>
              <a:t>Spustelėkite ruošinio teksto stiliams keisti</a:t>
            </a:r>
          </a:p>
        </p:txBody>
      </p:sp>
      <p:sp>
        <p:nvSpPr>
          <p:cNvPr id="12" name="Datos vietos rezervavimo ženklas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6317BB-A794-4500-846D-8B3208A34709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13" name="Skaidrės numerio vietos rezervavimo ženklas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48AF5DC-E87D-496C-B07B-644592049977}" type="slidenum">
              <a:rPr lang="lt-LT"/>
              <a:pPr>
                <a:defRPr/>
              </a:pPr>
              <a:t>‹#›</a:t>
            </a:fld>
            <a:endParaRPr lang="lt-LT"/>
          </a:p>
        </p:txBody>
      </p:sp>
      <p:sp>
        <p:nvSpPr>
          <p:cNvPr id="14" name="Poraštės vietos rezervavimo ženklas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lt-L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esioji jungtis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22" name="Pavadinimo vietos rezervavimo ženkla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lang="lt-LT" smtClean="0"/>
              <a:t>Spustelėkite, jei norite keisite ruoš. pav. stilių</a:t>
            </a:r>
            <a:endParaRPr lang="en-US"/>
          </a:p>
        </p:txBody>
      </p:sp>
      <p:sp>
        <p:nvSpPr>
          <p:cNvPr id="1028" name="Teksto vietos rezervavimo ženklas 1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7467600" cy="4873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t-LT" smtClean="0"/>
              <a:t>Spustelėkite ruošinio teksto stiliams keisti</a:t>
            </a:r>
          </a:p>
          <a:p>
            <a:pPr lvl="1"/>
            <a:r>
              <a:rPr lang="lt-LT" smtClean="0"/>
              <a:t>Antras lygmuo</a:t>
            </a:r>
          </a:p>
          <a:p>
            <a:pPr lvl="2"/>
            <a:r>
              <a:rPr lang="lt-LT" smtClean="0"/>
              <a:t>Trečias lygmuo</a:t>
            </a:r>
          </a:p>
          <a:p>
            <a:pPr lvl="3"/>
            <a:r>
              <a:rPr lang="lt-LT" smtClean="0"/>
              <a:t>Ketvirtas lygmuo</a:t>
            </a:r>
          </a:p>
          <a:p>
            <a:pPr lvl="4"/>
            <a:r>
              <a:rPr lang="lt-LT" smtClean="0"/>
              <a:t>Penktas lygmuo</a:t>
            </a:r>
            <a:endParaRPr lang="en-US" smtClean="0"/>
          </a:p>
        </p:txBody>
      </p:sp>
      <p:sp>
        <p:nvSpPr>
          <p:cNvPr id="14" name="Datos vietos rezervavimo ženklas 13"/>
          <p:cNvSpPr>
            <a:spLocks noGrp="1"/>
          </p:cNvSpPr>
          <p:nvPr>
            <p:ph type="dt" sz="half" idx="2"/>
          </p:nvPr>
        </p:nvSpPr>
        <p:spPr>
          <a:xfrm rot="5400000">
            <a:off x="7589045" y="1081881"/>
            <a:ext cx="2011362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1C3D09D-B511-4012-B716-A634AC56B4F0}" type="datetimeFigureOut">
              <a:rPr lang="lt-LT"/>
              <a:pPr>
                <a:defRPr/>
              </a:pPr>
              <a:t>2013.12.12</a:t>
            </a:fld>
            <a:endParaRPr lang="lt-LT"/>
          </a:p>
        </p:txBody>
      </p:sp>
      <p:sp>
        <p:nvSpPr>
          <p:cNvPr id="3" name="Poraštės vietos rezervavimo ženklas 2"/>
          <p:cNvSpPr>
            <a:spLocks noGrp="1"/>
          </p:cNvSpPr>
          <p:nvPr>
            <p:ph type="ftr" sz="quarter" idx="3"/>
          </p:nvPr>
        </p:nvSpPr>
        <p:spPr>
          <a:xfrm rot="5400000">
            <a:off x="6989763" y="3736975"/>
            <a:ext cx="32004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t-LT"/>
          </a:p>
        </p:txBody>
      </p:sp>
      <p:sp>
        <p:nvSpPr>
          <p:cNvPr id="7" name="Tiesioji jungtis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9" name="Tiesioji jungtis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Stačiakampis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Tiesioji jungtis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2" name="Ovalas 11"/>
          <p:cNvSpPr/>
          <p:nvPr/>
        </p:nvSpPr>
        <p:spPr>
          <a:xfrm>
            <a:off x="8156575" y="5715000"/>
            <a:ext cx="549275" cy="549275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3" name="Skaidrės numerio vietos rezervavimo ženklas 22"/>
          <p:cNvSpPr>
            <a:spLocks noGrp="1"/>
          </p:cNvSpPr>
          <p:nvPr>
            <p:ph type="sldNum" sz="quarter" idx="4"/>
          </p:nvPr>
        </p:nvSpPr>
        <p:spPr>
          <a:xfrm>
            <a:off x="8129588" y="5734050"/>
            <a:ext cx="609600" cy="520700"/>
          </a:xfrm>
          <a:prstGeom prst="rect">
            <a:avLst/>
          </a:prstGeom>
        </p:spPr>
        <p:txBody>
          <a:bodyPr vert="horz" anchor="ctr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>
                <a:solidFill>
                  <a:srgbClr val="FFFFFF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4765AC-BB65-4B16-B6B2-70895DC96822}" type="slidenum">
              <a:rPr lang="lt-LT"/>
              <a:pPr>
                <a:defRPr/>
              </a:pPr>
              <a:t>‹#›</a:t>
            </a:fld>
            <a:endParaRPr lang="lt-L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699" r:id="rId4"/>
    <p:sldLayoutId id="2147483698" r:id="rId5"/>
    <p:sldLayoutId id="2147483703" r:id="rId6"/>
    <p:sldLayoutId id="2147483697" r:id="rId7"/>
    <p:sldLayoutId id="2147483704" r:id="rId8"/>
    <p:sldLayoutId id="2147483705" r:id="rId9"/>
    <p:sldLayoutId id="2147483696" r:id="rId10"/>
    <p:sldLayoutId id="214748369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kern="1200" cap="small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Century Schoolbook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563" algn="l" rtl="0" eaLnBrk="0" fontAlgn="base" hangingPunct="0">
        <a:spcBef>
          <a:spcPct val="20000"/>
        </a:spcBef>
        <a:spcAft>
          <a:spcPct val="0"/>
        </a:spcAft>
        <a:buClr>
          <a:srgbClr val="E0752F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182563" algn="l" rtl="0" eaLnBrk="0" fontAlgn="base" hangingPunct="0">
        <a:spcBef>
          <a:spcPct val="20000"/>
        </a:spcBef>
        <a:spcAft>
          <a:spcPct val="0"/>
        </a:spcAft>
        <a:buClr>
          <a:srgbClr val="FEC3AE"/>
        </a:buClr>
        <a:buSzPct val="60000"/>
        <a:buFont typeface="Wingdings" pitchFamily="2" charset="2"/>
        <a:buChar char="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182563" algn="l" rtl="0" eaLnBrk="0" fontAlgn="base" hangingPunct="0">
        <a:spcBef>
          <a:spcPct val="20000"/>
        </a:spcBef>
        <a:spcAft>
          <a:spcPct val="0"/>
        </a:spcAft>
        <a:buClr>
          <a:srgbClr val="BDCAE9"/>
        </a:buClr>
        <a:buSzPct val="68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ctrTitle"/>
          </p:nvPr>
        </p:nvSpPr>
        <p:spPr>
          <a:xfrm>
            <a:off x="685800" y="1524000"/>
            <a:ext cx="7772400" cy="14700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Brandos egzaminų </a:t>
            </a:r>
            <a:r>
              <a:rPr lang="lt-LT" dirty="0" smtClean="0"/>
              <a:t>rezultatai 2012/ 2013 m.m.</a:t>
            </a:r>
            <a:endParaRPr lang="lt-LT" dirty="0"/>
          </a:p>
        </p:txBody>
      </p:sp>
      <p:sp>
        <p:nvSpPr>
          <p:cNvPr id="8195" name="Paantraštė 2"/>
          <p:cNvSpPr>
            <a:spLocks noGrp="1"/>
          </p:cNvSpPr>
          <p:nvPr>
            <p:ph type="subTitle" idx="1"/>
          </p:nvPr>
        </p:nvSpPr>
        <p:spPr>
          <a:xfrm>
            <a:off x="1524000" y="4267200"/>
            <a:ext cx="6400800" cy="1752600"/>
          </a:xfrm>
        </p:spPr>
        <p:txBody>
          <a:bodyPr/>
          <a:lstStyle/>
          <a:p>
            <a:pPr algn="r" eaLnBrk="1" hangingPunct="1"/>
            <a:r>
              <a:rPr lang="lt-LT" sz="2400" smtClean="0"/>
              <a:t>Parengė Edmundas Grigaliūnas</a:t>
            </a:r>
          </a:p>
          <a:p>
            <a:pPr algn="r" eaLnBrk="1" hangingPunct="1"/>
            <a:r>
              <a:rPr lang="lt-LT" sz="2400" smtClean="0"/>
              <a:t>2013-10-28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ntraštė 3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Lietuvių kalbos ir literatūros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5" name="Lentelė 4"/>
          <p:cNvGraphicFramePr>
            <a:graphicFrameLocks noGrp="1"/>
          </p:cNvGraphicFramePr>
          <p:nvPr/>
        </p:nvGraphicFramePr>
        <p:xfrm>
          <a:off x="1524000" y="2133600"/>
          <a:ext cx="6096001" cy="3897276"/>
        </p:xfrm>
        <a:graphic>
          <a:graphicData uri="http://schemas.openxmlformats.org/drawingml/2006/table">
            <a:tbl>
              <a:tblPr/>
              <a:tblGrid>
                <a:gridCol w="1803886"/>
                <a:gridCol w="857792"/>
                <a:gridCol w="845178"/>
                <a:gridCol w="823102"/>
                <a:gridCol w="958709"/>
                <a:gridCol w="807334"/>
              </a:tblGrid>
              <a:tr h="482758">
                <a:tc rowSpan="2"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I pusmetis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800" b="0" i="0" u="none" strike="noStrike">
                          <a:latin typeface="Arial"/>
                        </a:rPr>
                        <a:t>įvertinimas „puikiai"</a:t>
                      </a:r>
                    </a:p>
                  </a:txBody>
                  <a:tcPr marL="9466" marR="9466" marT="9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4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75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104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17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85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19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54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91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6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 noGrp="1"/>
          </p:cNvGraphicFramePr>
          <p:nvPr/>
        </p:nvGraphicFramePr>
        <p:xfrm>
          <a:off x="762000" y="1219200"/>
          <a:ext cx="7839075" cy="54340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3200" dirty="0" smtClean="0"/>
              <a:t>Lietuvių kalbos ir literatūros I pusmečio ir valstybinio egzamino vertinimų palyginimas</a:t>
            </a:r>
            <a:endParaRPr lang="lt-LT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Turinio vietos rezervavimo ženklas 5" descr="Lietuviu.pn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30163"/>
            <a:ext cx="9144000" cy="609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/>
          <p:cNvGraphicFramePr>
            <a:graphicFrameLocks noGrp="1"/>
          </p:cNvGraphicFramePr>
          <p:nvPr/>
        </p:nvGraphicFramePr>
        <p:xfrm>
          <a:off x="233362" y="280987"/>
          <a:ext cx="8677275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3200" dirty="0" smtClean="0"/>
              <a:t>Matematikos egzamino ir I pusmečio rezultatų palyginimas pagal pasiekimų lygius</a:t>
            </a:r>
            <a:endParaRPr lang="lt-LT" sz="3200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762000" y="1981200"/>
          <a:ext cx="7543801" cy="3074316"/>
        </p:xfrm>
        <a:graphic>
          <a:graphicData uri="http://schemas.openxmlformats.org/drawingml/2006/table">
            <a:tbl>
              <a:tblPr/>
              <a:tblGrid>
                <a:gridCol w="2232308"/>
                <a:gridCol w="1061518"/>
                <a:gridCol w="1045908"/>
                <a:gridCol w="1018589"/>
                <a:gridCol w="1186402"/>
                <a:gridCol w="999076"/>
              </a:tblGrid>
              <a:tr h="482758">
                <a:tc rowSpan="2"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>
                          <a:latin typeface="Arial"/>
                        </a:rPr>
                        <a:t>I pusmetis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0" i="0" u="none" strike="noStrike" dirty="0">
                          <a:latin typeface="Arial"/>
                        </a:rPr>
                        <a:t>įvertinimas „puikiai"</a:t>
                      </a:r>
                    </a:p>
                  </a:txBody>
                  <a:tcPr marL="9466" marR="9466" marT="9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4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58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85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35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22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46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Matematikos I pusmečio ir valstybinio egzamino vertinimų palyginimas</a:t>
            </a:r>
            <a:endParaRPr lang="lt-LT" dirty="0"/>
          </a:p>
        </p:txBody>
      </p:sp>
      <p:graphicFrame>
        <p:nvGraphicFramePr>
          <p:cNvPr id="3" name="Diagrama 2"/>
          <p:cNvGraphicFramePr>
            <a:graphicFrameLocks noGrp="1"/>
          </p:cNvGraphicFramePr>
          <p:nvPr/>
        </p:nvGraphicFramePr>
        <p:xfrm>
          <a:off x="381000" y="1752600"/>
          <a:ext cx="7991475" cy="4824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aveikslėlis 2" descr="Matematik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 noGrp="1"/>
          </p:cNvGraphicFramePr>
          <p:nvPr/>
        </p:nvGraphicFramePr>
        <p:xfrm>
          <a:off x="233362" y="280987"/>
          <a:ext cx="8677275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Anglų kalbos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609600" y="2438400"/>
          <a:ext cx="7848601" cy="3440076"/>
        </p:xfrm>
        <a:graphic>
          <a:graphicData uri="http://schemas.openxmlformats.org/drawingml/2006/table">
            <a:tbl>
              <a:tblPr/>
              <a:tblGrid>
                <a:gridCol w="2322503"/>
                <a:gridCol w="1104407"/>
                <a:gridCol w="1088167"/>
                <a:gridCol w="1059744"/>
                <a:gridCol w="1234338"/>
                <a:gridCol w="1039442"/>
              </a:tblGrid>
              <a:tr h="482758">
                <a:tc rowSpan="2">
                  <a:txBody>
                    <a:bodyPr/>
                    <a:lstStyle/>
                    <a:p>
                      <a:pPr algn="l" fontAlgn="b"/>
                      <a:r>
                        <a:rPr lang="lt-LT" sz="2000" b="0" i="0" u="none" strike="noStrike" dirty="0">
                          <a:latin typeface="Arial"/>
                        </a:rPr>
                        <a:t>I pusmetis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 dirty="0">
                          <a:latin typeface="Arial"/>
                        </a:rPr>
                        <a:t>įvertinimas „puikiai"</a:t>
                      </a:r>
                    </a:p>
                  </a:txBody>
                  <a:tcPr marL="9466" marR="9466" marT="9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4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78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85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b="0" i="0" u="none" strike="noStrike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29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 dirty="0">
                          <a:latin typeface="Arial"/>
                        </a:rPr>
                        <a:t>38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b="0" i="0" u="none" strike="noStrike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40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32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b="0" i="0" u="none" strike="noStrike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2000" b="0" i="0" u="none" strike="noStrike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20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Anglų kalbos I pusmečio ir valstybinio egzamino vertinimų palyginimas</a:t>
            </a:r>
            <a:endParaRPr lang="lt-LT" dirty="0"/>
          </a:p>
        </p:txBody>
      </p:sp>
      <p:graphicFrame>
        <p:nvGraphicFramePr>
          <p:cNvPr id="3" name="Diagrama 2"/>
          <p:cNvGraphicFramePr>
            <a:graphicFrameLocks noGrp="1"/>
          </p:cNvGraphicFramePr>
          <p:nvPr/>
        </p:nvGraphicFramePr>
        <p:xfrm>
          <a:off x="838200" y="1752600"/>
          <a:ext cx="7305675" cy="451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Brandos egzaminų rezultatai Lietuvoje</a:t>
            </a:r>
            <a:endParaRPr lang="lt-LT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1606550" y="1651000"/>
          <a:ext cx="6775450" cy="4870265"/>
        </p:xfrm>
        <a:graphic>
          <a:graphicData uri="http://schemas.openxmlformats.org/drawingml/2006/table">
            <a:tbl>
              <a:tblPr/>
              <a:tblGrid>
                <a:gridCol w="1900608"/>
                <a:gridCol w="696406"/>
                <a:gridCol w="696406"/>
                <a:gridCol w="696406"/>
                <a:gridCol w="696406"/>
                <a:gridCol w="696406"/>
                <a:gridCol w="696406"/>
                <a:gridCol w="696406"/>
              </a:tblGrid>
              <a:tr h="234018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Egzaminas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Laikė egzaminą savivaldybėje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Įvertinimas balais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60142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37-86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87-100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245719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skaičius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skaičius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skaičius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skaičius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3755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Lietuvių kalbos ir literatūros valstybinis brandos egzaminas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22399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8033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35.86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9789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Užsienio kalba (anglų)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15378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25.05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užsienio kalba (vokiečių)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55.19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Užsienio kalba (rusų)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2148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11.69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69.74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18.11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Užsienio kalba (prancūzų)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14.29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67.86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Matematika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14295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1283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Informacinės technologijos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Biologija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2543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37.61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Chemija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2826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50.35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Fizika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1230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42.77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Istorija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14068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45.62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018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Geografija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3402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51.50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1.44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aveikslėlis 2" descr="Anglu k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 noGrp="1"/>
          </p:cNvGraphicFramePr>
          <p:nvPr/>
        </p:nvGraphicFramePr>
        <p:xfrm>
          <a:off x="233362" y="280987"/>
          <a:ext cx="8677275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Istorijos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685800" y="1981200"/>
          <a:ext cx="7620001" cy="3165756"/>
        </p:xfrm>
        <a:graphic>
          <a:graphicData uri="http://schemas.openxmlformats.org/drawingml/2006/table">
            <a:tbl>
              <a:tblPr/>
              <a:tblGrid>
                <a:gridCol w="2254857"/>
                <a:gridCol w="1072240"/>
                <a:gridCol w="1056472"/>
                <a:gridCol w="1028878"/>
                <a:gridCol w="1198386"/>
                <a:gridCol w="1009168"/>
              </a:tblGrid>
              <a:tr h="482758">
                <a:tc rowSpan="2"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>
                          <a:latin typeface="Arial"/>
                        </a:rPr>
                        <a:t>I pusmetis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 dirty="0">
                          <a:latin typeface="Arial"/>
                        </a:rPr>
                        <a:t>įvertinimas „puikiai"</a:t>
                      </a:r>
                    </a:p>
                  </a:txBody>
                  <a:tcPr marL="9466" marR="9466" marT="9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4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54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65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85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17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37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50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Istorijos I pusmečio ir valstybinio egzamino vertinimų palyginimas</a:t>
            </a:r>
            <a:endParaRPr lang="lt-LT" dirty="0"/>
          </a:p>
        </p:txBody>
      </p:sp>
      <p:graphicFrame>
        <p:nvGraphicFramePr>
          <p:cNvPr id="3" name="Diagrama 2"/>
          <p:cNvGraphicFramePr>
            <a:graphicFrameLocks noGrp="1"/>
          </p:cNvGraphicFramePr>
          <p:nvPr/>
        </p:nvGraphicFramePr>
        <p:xfrm>
          <a:off x="457200" y="1828800"/>
          <a:ext cx="8220075" cy="44434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aveikslėlis 2" descr="Istorij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 noGrp="1"/>
          </p:cNvGraphicFramePr>
          <p:nvPr/>
        </p:nvGraphicFramePr>
        <p:xfrm>
          <a:off x="233362" y="280987"/>
          <a:ext cx="8677275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229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Biologijos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1371600" y="1981200"/>
          <a:ext cx="6934200" cy="4153422"/>
        </p:xfrm>
        <a:graphic>
          <a:graphicData uri="http://schemas.openxmlformats.org/drawingml/2006/table">
            <a:tbl>
              <a:tblPr/>
              <a:tblGrid>
                <a:gridCol w="2051920"/>
                <a:gridCol w="975738"/>
                <a:gridCol w="961390"/>
                <a:gridCol w="936279"/>
                <a:gridCol w="1090531"/>
                <a:gridCol w="918342"/>
              </a:tblGrid>
              <a:tr h="754005">
                <a:tc rowSpan="2"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 dirty="0">
                          <a:latin typeface="Arial"/>
                        </a:rPr>
                        <a:t>I pusmetis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0" i="0" u="none" strike="noStrike" dirty="0">
                          <a:latin typeface="Arial"/>
                        </a:rPr>
                        <a:t>įvertinimas „puikiai"</a:t>
                      </a:r>
                    </a:p>
                  </a:txBody>
                  <a:tcPr marL="9466" marR="9466" marT="9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3397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 dirty="0">
                          <a:solidFill>
                            <a:srgbClr val="FF0000"/>
                          </a:solidFill>
                          <a:latin typeface="Arial"/>
                        </a:rPr>
                        <a:t>33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19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005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16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5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005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17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005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4005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 noGrp="1"/>
          </p:cNvGraphicFramePr>
          <p:nvPr/>
        </p:nvGraphicFramePr>
        <p:xfrm>
          <a:off x="609599" y="1905000"/>
          <a:ext cx="8296275" cy="46720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Antraštė 2"/>
          <p:cNvSpPr>
            <a:spLocks noGrp="1"/>
          </p:cNvSpPr>
          <p:nvPr>
            <p:ph type="title"/>
          </p:nvPr>
        </p:nvSpPr>
        <p:spPr>
          <a:xfrm>
            <a:off x="533400" y="533400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Biologijos egzamino ir I pusmečio rezultatų palyginimas pagal pasiekimų lygius</a:t>
            </a:r>
            <a:endParaRPr lang="lt-LT" sz="28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aveikslėlis 1" descr="Biolgij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 noGrp="1"/>
          </p:cNvGraphicFramePr>
          <p:nvPr/>
        </p:nvGraphicFramePr>
        <p:xfrm>
          <a:off x="233362" y="280987"/>
          <a:ext cx="8677275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Brandos egzaminų rezultatai Vilniuje</a:t>
            </a:r>
            <a:endParaRPr lang="lt-LT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1606550" y="1651000"/>
          <a:ext cx="5930900" cy="5132070"/>
        </p:xfrm>
        <a:graphic>
          <a:graphicData uri="http://schemas.openxmlformats.org/drawingml/2006/table">
            <a:tbl>
              <a:tblPr/>
              <a:tblGrid>
                <a:gridCol w="1663700"/>
                <a:gridCol w="609600"/>
                <a:gridCol w="609600"/>
                <a:gridCol w="609600"/>
                <a:gridCol w="609600"/>
                <a:gridCol w="609600"/>
                <a:gridCol w="609600"/>
                <a:gridCol w="609600"/>
              </a:tblGrid>
              <a:tr h="19050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Egzaminas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Laikė egzaminą savivaldybėje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Įvertinimas balais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16-36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37-86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87-100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skaičius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skaičius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skaičius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skaičius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%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25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Lietuvių kalbos ir literatūros valstybinis brandos egzaminas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4346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31.98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1956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45.01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642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Užsienio kalba (anglų) 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3322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13.52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51.35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34.53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užsienio kalba (vokiečių)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12.00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Užsienio kalba (rusų)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867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600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69.20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Užsienio kalba (prancūzų)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73.91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26.09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Matematika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2652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875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32.99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1245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Informacinės technologijos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39.03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30.25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Biologija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909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27.17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48.40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Chemija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27.82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51.41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19.15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Fizika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34.13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48.26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15.22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Istorija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2601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987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37.95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1290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49.60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228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8.77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Geografija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09600" y="685800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Chemijos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1524000" y="2755900"/>
          <a:ext cx="6781801" cy="3257196"/>
        </p:xfrm>
        <a:graphic>
          <a:graphicData uri="http://schemas.openxmlformats.org/drawingml/2006/table">
            <a:tbl>
              <a:tblPr/>
              <a:tblGrid>
                <a:gridCol w="2006823"/>
                <a:gridCol w="954293"/>
                <a:gridCol w="1192736"/>
                <a:gridCol w="799148"/>
                <a:gridCol w="1150620"/>
                <a:gridCol w="678181"/>
              </a:tblGrid>
              <a:tr h="482758">
                <a:tc rowSpan="2"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I pusmetis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200" b="0" i="0" u="none" strike="noStrike" dirty="0">
                          <a:latin typeface="Arial"/>
                        </a:rPr>
                        <a:t>įvertinimas „puikiai"</a:t>
                      </a:r>
                    </a:p>
                  </a:txBody>
                  <a:tcPr marL="9466" marR="9466" marT="9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200" b="0" i="0" u="none" strike="noStrike" dirty="0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4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16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85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16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15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8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Chemijos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3" name="Diagrama 2"/>
          <p:cNvGraphicFramePr>
            <a:graphicFrameLocks noGrp="1"/>
          </p:cNvGraphicFramePr>
          <p:nvPr/>
        </p:nvGraphicFramePr>
        <p:xfrm>
          <a:off x="838199" y="2057400"/>
          <a:ext cx="8067675" cy="45196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aveikslėlis 1" descr="Chemij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 noGrp="1"/>
          </p:cNvGraphicFramePr>
          <p:nvPr/>
        </p:nvGraphicFramePr>
        <p:xfrm>
          <a:off x="233362" y="280987"/>
          <a:ext cx="8677275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Informacinių technologijų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838200" y="1981200"/>
          <a:ext cx="7315202" cy="4114799"/>
        </p:xfrm>
        <a:graphic>
          <a:graphicData uri="http://schemas.openxmlformats.org/drawingml/2006/table">
            <a:tbl>
              <a:tblPr/>
              <a:tblGrid>
                <a:gridCol w="2164663"/>
                <a:gridCol w="1029351"/>
                <a:gridCol w="1014214"/>
                <a:gridCol w="987722"/>
                <a:gridCol w="1150451"/>
                <a:gridCol w="968801"/>
              </a:tblGrid>
              <a:tr h="696153">
                <a:tc rowSpan="2"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I pusmetis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100" b="0" i="0" u="none" strike="noStrike" dirty="0">
                          <a:latin typeface="Arial"/>
                        </a:rPr>
                        <a:t>įvertinimas „puikiai"</a:t>
                      </a:r>
                    </a:p>
                  </a:txBody>
                  <a:tcPr marL="9466" marR="9466" marT="9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 dirty="0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 dirty="0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 dirty="0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100" b="0" i="0" u="none" strike="noStrike" dirty="0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566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8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270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7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270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270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8270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Informacinių technologijų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3" name="Diagrama 2"/>
          <p:cNvGraphicFramePr>
            <a:graphicFrameLocks noGrp="1"/>
          </p:cNvGraphicFramePr>
          <p:nvPr/>
        </p:nvGraphicFramePr>
        <p:xfrm>
          <a:off x="457200" y="1828800"/>
          <a:ext cx="8143875" cy="47482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aveikslėlis 1" descr="IT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 noGrp="1"/>
          </p:cNvGraphicFramePr>
          <p:nvPr/>
        </p:nvGraphicFramePr>
        <p:xfrm>
          <a:off x="233362" y="280987"/>
          <a:ext cx="8677275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Fizikos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3" name="Lentelė 2"/>
          <p:cNvGraphicFramePr>
            <a:graphicFrameLocks noGrp="1"/>
          </p:cNvGraphicFramePr>
          <p:nvPr/>
        </p:nvGraphicFramePr>
        <p:xfrm>
          <a:off x="381000" y="2016125"/>
          <a:ext cx="8229601" cy="3165756"/>
        </p:xfrm>
        <a:graphic>
          <a:graphicData uri="http://schemas.openxmlformats.org/drawingml/2006/table">
            <a:tbl>
              <a:tblPr/>
              <a:tblGrid>
                <a:gridCol w="2435246"/>
                <a:gridCol w="1158019"/>
                <a:gridCol w="1140990"/>
                <a:gridCol w="1111188"/>
                <a:gridCol w="1294257"/>
                <a:gridCol w="1089901"/>
              </a:tblGrid>
              <a:tr h="482758">
                <a:tc rowSpan="2"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I pusmetis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 dirty="0">
                          <a:latin typeface="Arial"/>
                        </a:rPr>
                        <a:t>įvertinimas „puikiai"</a:t>
                      </a:r>
                    </a:p>
                  </a:txBody>
                  <a:tcPr marL="9466" marR="9466" marT="9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248">
                <a:tc vMerge="1">
                  <a:txBody>
                    <a:bodyPr/>
                    <a:lstStyle/>
                    <a:p>
                      <a:endParaRPr lang="lt-L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0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13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1" i="0" u="none" strike="noStrike">
                          <a:solidFill>
                            <a:srgbClr val="FF0000"/>
                          </a:solidFill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85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Aukštesnysis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4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Pagrindinis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2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9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1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Patenkinamas pasiekimų lygis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0919">
                <a:tc>
                  <a:txBody>
                    <a:bodyPr/>
                    <a:lstStyle/>
                    <a:p>
                      <a:pPr algn="l" fontAlgn="b"/>
                      <a:r>
                        <a:rPr lang="lt-LT" sz="1800" b="0" i="0" u="none" strike="noStrike">
                          <a:latin typeface="Arial"/>
                        </a:rPr>
                        <a:t>Ne ugdymo plano dalykas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800" b="0" i="0" u="none" strike="noStrike" dirty="0">
                          <a:latin typeface="Arial"/>
                        </a:rPr>
                        <a:t> </a:t>
                      </a:r>
                    </a:p>
                  </a:txBody>
                  <a:tcPr marL="9466" marR="9466" marT="9466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>
          <a:xfrm>
            <a:off x="685800" y="457200"/>
            <a:ext cx="7467600" cy="1143000"/>
          </a:xfrm>
        </p:spPr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800" dirty="0" smtClean="0"/>
              <a:t>Fizikos egzamino ir I pusmečio rezultatų palyginimas pagal pasiekimų lygius</a:t>
            </a:r>
            <a:endParaRPr lang="lt-LT" sz="2800" dirty="0"/>
          </a:p>
        </p:txBody>
      </p:sp>
      <p:graphicFrame>
        <p:nvGraphicFramePr>
          <p:cNvPr id="3" name="Diagrama 2"/>
          <p:cNvGraphicFramePr>
            <a:graphicFrameLocks noGrp="1"/>
          </p:cNvGraphicFramePr>
          <p:nvPr/>
        </p:nvGraphicFramePr>
        <p:xfrm>
          <a:off x="685800" y="1905000"/>
          <a:ext cx="7534275" cy="42148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Brandos egzaminus rinkosi:</a:t>
            </a:r>
            <a:endParaRPr lang="lt-LT" dirty="0"/>
          </a:p>
        </p:txBody>
      </p:sp>
      <p:graphicFrame>
        <p:nvGraphicFramePr>
          <p:cNvPr id="11" name="Lentelė 10"/>
          <p:cNvGraphicFramePr>
            <a:graphicFrameLocks noGrp="1"/>
          </p:cNvGraphicFramePr>
          <p:nvPr/>
        </p:nvGraphicFramePr>
        <p:xfrm>
          <a:off x="761997" y="1600201"/>
          <a:ext cx="7620002" cy="4005127"/>
        </p:xfrm>
        <a:graphic>
          <a:graphicData uri="http://schemas.openxmlformats.org/drawingml/2006/table">
            <a:tbl>
              <a:tblPr/>
              <a:tblGrid>
                <a:gridCol w="984218"/>
                <a:gridCol w="730476"/>
                <a:gridCol w="492109"/>
                <a:gridCol w="492109"/>
                <a:gridCol w="492109"/>
                <a:gridCol w="492109"/>
                <a:gridCol w="492109"/>
                <a:gridCol w="492109"/>
                <a:gridCol w="492109"/>
                <a:gridCol w="492109"/>
                <a:gridCol w="492109"/>
                <a:gridCol w="492109"/>
                <a:gridCol w="492109"/>
                <a:gridCol w="492109"/>
              </a:tblGrid>
              <a:tr h="1219199">
                <a:tc>
                  <a:txBody>
                    <a:bodyPr/>
                    <a:lstStyle/>
                    <a:p>
                      <a:pPr algn="r" fontAlgn="t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Egzamino pavadinimas</a:t>
                      </a:r>
                    </a:p>
                  </a:txBody>
                  <a:tcPr marL="6153" marR="6153" marT="61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Lietuvių kalba ir literatūra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Matematika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Anglų kalba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Istorija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Biologija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Chemija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Informacinės technologijos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Fizika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Rusų kalba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Geografija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Vokiečių kalba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Muzikologija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Prancūzų kalba</a:t>
                      </a:r>
                    </a:p>
                  </a:txBody>
                  <a:tcPr marL="6153" marR="6153" marT="6153" marB="0" vert="vert27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042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Rinkosi egzaminq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212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160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151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127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48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16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2042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Į egzaminą netavyko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1844">
                <a:tc>
                  <a:txBody>
                    <a:bodyPr/>
                    <a:lstStyle/>
                    <a:p>
                      <a:pPr algn="l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Mokinių pasirinkusių ir laikiusių egzaminą procentas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100.00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71.23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68.87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58.02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25.47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20.28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8.96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8.02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5.19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4.72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1.42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0.94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lt-LT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0.00</a:t>
                      </a:r>
                    </a:p>
                  </a:txBody>
                  <a:tcPr marL="6153" marR="6153" marT="615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aveikslėlis 1" descr="Fizika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81000"/>
            <a:ext cx="9144000" cy="609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/>
          <p:cNvGraphicFramePr>
            <a:graphicFrameLocks noGrp="1"/>
          </p:cNvGraphicFramePr>
          <p:nvPr/>
        </p:nvGraphicFramePr>
        <p:xfrm>
          <a:off x="233362" y="280987"/>
          <a:ext cx="8677275" cy="62960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Gimnazijos – “konkurentės”</a:t>
            </a:r>
            <a:endParaRPr lang="lt-LT" dirty="0"/>
          </a:p>
        </p:txBody>
      </p:sp>
      <p:graphicFrame>
        <p:nvGraphicFramePr>
          <p:cNvPr id="3" name="Diagrama 2"/>
          <p:cNvGraphicFramePr>
            <a:graphicFrameLocks noGrp="1"/>
          </p:cNvGraphicFramePr>
          <p:nvPr/>
        </p:nvGraphicFramePr>
        <p:xfrm>
          <a:off x="685800" y="1905000"/>
          <a:ext cx="8215312" cy="4667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a 2"/>
          <p:cNvGraphicFramePr>
            <a:graphicFrameLocks noGrp="1"/>
          </p:cNvGraphicFramePr>
          <p:nvPr/>
        </p:nvGraphicFramePr>
        <p:xfrm>
          <a:off x="241885" y="283243"/>
          <a:ext cx="8660230" cy="62915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2057400"/>
            <a:ext cx="6538913" cy="394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ntraštė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000" b="1" cap="none" dirty="0" smtClean="0">
                <a:solidFill>
                  <a:schemeClr val="tx1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Teorinis mokyklų procentinis pasiskirstymas intervaluose tarp standartizuotų taškų -4, -3, -2, -1, 0, 1, 2, 3 ir 4.</a:t>
            </a:r>
            <a:r>
              <a:rPr lang="lt-LT" sz="200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lt-LT" sz="2000" cap="none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endParaRPr lang="lt-LT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000" b="1" dirty="0"/>
              <a:t> Apibendrintų mokyklos 2013 m. VBE  rezultatų palyginimas su visa šalimi ir mokykloje tarp dalykų, naudojant standartizuotus taškus </a:t>
            </a:r>
            <a:r>
              <a:rPr lang="lt-LT" sz="2000" b="1" dirty="0" smtClean="0"/>
              <a:t> (nuo visų mokinių)</a:t>
            </a:r>
            <a:endParaRPr lang="lt-LT" sz="2000" dirty="0"/>
          </a:p>
        </p:txBody>
      </p:sp>
      <p:pic>
        <p:nvPicPr>
          <p:cNvPr id="1433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1905000"/>
            <a:ext cx="7162800" cy="438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ntraštė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sz="2000" b="1" dirty="0" smtClean="0"/>
              <a:t>Apibendrintų mokyklos 2013 m. VBE  rezultatų palyginimas su visa šalimi ir mokykloje tarp dalykų, naudojant standartizuotus taškus  (nuo laikiusių egzaminą mokinių skaičiaus)</a:t>
            </a:r>
            <a:endParaRPr lang="lt-LT" sz="2000" dirty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752600"/>
            <a:ext cx="7880350" cy="483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ntraštė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lt-LT" dirty="0" smtClean="0"/>
              <a:t>Palyginimui parinktos gimnazijos:</a:t>
            </a:r>
            <a:endParaRPr lang="lt-LT" dirty="0"/>
          </a:p>
        </p:txBody>
      </p:sp>
      <p:sp>
        <p:nvSpPr>
          <p:cNvPr id="16387" name="Turinio vietos rezervavimo ženklas 3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625"/>
          </a:xfrm>
        </p:spPr>
        <p:txBody>
          <a:bodyPr/>
          <a:lstStyle/>
          <a:p>
            <a:pPr eaLnBrk="1" hangingPunct="1"/>
            <a:r>
              <a:rPr lang="lt-LT" smtClean="0"/>
              <a:t>Vytauto Didžiojo universiteto "Rasos" gimnazija </a:t>
            </a:r>
          </a:p>
          <a:p>
            <a:pPr eaLnBrk="1" hangingPunct="1"/>
            <a:r>
              <a:rPr lang="lt-LT" smtClean="0"/>
              <a:t>Viešoji įstaiga Kauno technologijos universiteto gimnazija</a:t>
            </a:r>
          </a:p>
          <a:p>
            <a:pPr eaLnBrk="1" hangingPunct="1"/>
            <a:r>
              <a:rPr lang="lt-LT" smtClean="0"/>
              <a:t>Klaipėdos "Ąžuolyno" gimnazija</a:t>
            </a:r>
          </a:p>
          <a:p>
            <a:pPr eaLnBrk="1" hangingPunct="1"/>
            <a:r>
              <a:rPr lang="lt-LT" smtClean="0"/>
              <a:t>Panevėžio Juozo Balčikonio gimnazija   </a:t>
            </a:r>
          </a:p>
          <a:p>
            <a:pPr eaLnBrk="1" hangingPunct="1"/>
            <a:r>
              <a:rPr lang="lt-LT" smtClean="0"/>
              <a:t>Šiaulių Juliaus Janonio gimnazija </a:t>
            </a:r>
          </a:p>
          <a:p>
            <a:pPr eaLnBrk="1" hangingPunct="1"/>
            <a:r>
              <a:rPr lang="lt-LT" smtClean="0"/>
              <a:t> Vilniaus Mykolo Biržiškos gimnazija </a:t>
            </a:r>
          </a:p>
          <a:p>
            <a:pPr eaLnBrk="1" hangingPunct="1"/>
            <a:r>
              <a:rPr lang="lt-LT" smtClean="0"/>
              <a:t> Vilniaus licėjus  Vilniaus jėzuitų gimnazija 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Overr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rkeris">
  <a:themeElements>
    <a:clrScheme name="Erkeris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Erkeris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rkeris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</a:themeOverride>
</file>

<file path=ppt/theme/themeOverride10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11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12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13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14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15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16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17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18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19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2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3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4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5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6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7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8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ppt/theme/themeOverride9.xml><?xml version="1.0" encoding="utf-8"?>
<a:themeOverride xmlns:a="http://schemas.openxmlformats.org/drawingml/2006/main">
  <a:clrScheme name="Erkeris">
    <a:dk1>
      <a:sysClr val="windowText" lastClr="000000"/>
    </a:dk1>
    <a:lt1>
      <a:sysClr val="window" lastClr="FFFFFF"/>
    </a:lt1>
    <a:dk2>
      <a:srgbClr val="575F6D"/>
    </a:dk2>
    <a:lt2>
      <a:srgbClr val="FFF39D"/>
    </a:lt2>
    <a:accent1>
      <a:srgbClr val="FE8637"/>
    </a:accent1>
    <a:accent2>
      <a:srgbClr val="7598D9"/>
    </a:accent2>
    <a:accent3>
      <a:srgbClr val="B32C16"/>
    </a:accent3>
    <a:accent4>
      <a:srgbClr val="F5CD2D"/>
    </a:accent4>
    <a:accent5>
      <a:srgbClr val="AEBAD5"/>
    </a:accent5>
    <a:accent6>
      <a:srgbClr val="777C84"/>
    </a:accent6>
    <a:hlink>
      <a:srgbClr val="D2611C"/>
    </a:hlink>
    <a:folHlink>
      <a:srgbClr val="3B435B"/>
    </a:folHlink>
  </a:clrScheme>
  <a:fontScheme name="Erkeris">
    <a:majorFont>
      <a:latin typeface="Century Schoolbook"/>
      <a:ea typeface=""/>
      <a:cs typeface=""/>
      <a:font script="Jpan" typeface="ＭＳ Ｐ明朝"/>
      <a:font script="Hang" typeface="휴먼매직체"/>
      <a:font script="Hans" typeface="华文楷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entury Schoolbook"/>
      <a:ea typeface=""/>
      <a:cs typeface=""/>
      <a:font script="Jpan" typeface="ＭＳ Ｐ明朝"/>
      <a:font script="Hang" typeface="휴먼매직체"/>
      <a:font script="Hans" typeface="宋体"/>
      <a:font script="Hant" typeface="新細明體"/>
      <a:font script="Arab" typeface="Times New Roman"/>
      <a:font script="Hebr" typeface="Times New Roman"/>
      <a:font script="Thai" typeface="KodchiangUPC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inorFont>
  </a:fontScheme>
  <a:fmtScheme name="Erkeris">
    <a:fillStyleLst>
      <a:solidFill>
        <a:schemeClr val="phClr"/>
      </a:solidFill>
      <a:gradFill rotWithShape="1">
        <a:gsLst>
          <a:gs pos="0">
            <a:schemeClr val="phClr">
              <a:tint val="35000"/>
              <a:satMod val="260000"/>
            </a:schemeClr>
          </a:gs>
          <a:gs pos="30000">
            <a:schemeClr val="phClr">
              <a:tint val="38000"/>
              <a:satMod val="260000"/>
            </a:schemeClr>
          </a:gs>
          <a:gs pos="75000">
            <a:schemeClr val="phClr">
              <a:tint val="55000"/>
              <a:satMod val="255000"/>
            </a:schemeClr>
          </a:gs>
          <a:gs pos="100000">
            <a:schemeClr val="phClr">
              <a:tint val="70000"/>
              <a:satMod val="255000"/>
            </a:schemeClr>
          </a:gs>
        </a:gsLst>
        <a:path path="circle">
          <a:fillToRect l="5000" t="100000" r="120000" b="10000"/>
        </a:path>
      </a:gradFill>
      <a:gradFill rotWithShape="1">
        <a:gsLst>
          <a:gs pos="0">
            <a:schemeClr val="phClr">
              <a:shade val="63000"/>
              <a:satMod val="165000"/>
            </a:schemeClr>
          </a:gs>
          <a:gs pos="30000">
            <a:schemeClr val="phClr">
              <a:shade val="58000"/>
              <a:satMod val="165000"/>
            </a:schemeClr>
          </a:gs>
          <a:gs pos="75000">
            <a:schemeClr val="phClr">
              <a:shade val="30000"/>
              <a:satMod val="175000"/>
            </a:schemeClr>
          </a:gs>
          <a:gs pos="100000">
            <a:schemeClr val="phClr">
              <a:shade val="15000"/>
              <a:satMod val="175000"/>
            </a:schemeClr>
          </a:gs>
        </a:gsLst>
        <a:path path="circle">
          <a:fillToRect l="5000" t="100000" r="120000" b="10000"/>
        </a:path>
      </a:gradFill>
    </a:fillStyleLst>
    <a:lnStyleLst>
      <a:ln w="12700" cap="flat" cmpd="sng" algn="ctr">
        <a:solidFill>
          <a:schemeClr val="phClr">
            <a:shade val="70000"/>
            <a:satMod val="150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4925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50800" dist="25000" dir="5400000" rotWithShape="0">
            <a:srgbClr val="000000">
              <a:alpha val="40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</a:effectStyle>
      <a:effectStyle>
        <a:effectLst>
          <a:outerShdw blurRad="50800" dist="20000" dir="5400000" rotWithShape="0">
            <a:srgbClr val="000000">
              <a:alpha val="42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0"/>
          </a:lightRig>
        </a:scene3d>
        <a:sp3d>
          <a:bevelT w="47625" h="69850"/>
          <a:contourClr>
            <a:schemeClr val="lt1"/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58000"/>
              <a:satMod val="125000"/>
            </a:schemeClr>
          </a:gs>
          <a:gs pos="40000">
            <a:schemeClr val="phClr">
              <a:tint val="90000"/>
              <a:shade val="90000"/>
              <a:satMod val="120000"/>
            </a:schemeClr>
          </a:gs>
          <a:gs pos="100000">
            <a:schemeClr val="phClr">
              <a:tint val="50000"/>
            </a:schemeClr>
          </a:gs>
        </a:gsLst>
        <a:lin ang="16200000" scaled="1"/>
      </a:gradFill>
      <a:blipFill>
        <a:blip xmlns:r="http://schemas.openxmlformats.org/officeDocument/2006/relationships" r:embed="rId1">
          <a:duotone>
            <a:schemeClr val="phClr">
              <a:shade val="80000"/>
            </a:schemeClr>
            <a:schemeClr val="phClr">
              <a:tint val="91000"/>
            </a:schemeClr>
          </a:duotone>
        </a:blip>
        <a:tile tx="0" ty="0" sx="40000" sy="50000" flip="y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272</TotalTime>
  <Words>1068</Words>
  <Application>Microsoft Office PowerPoint</Application>
  <PresentationFormat>On-screen Show (4:3)</PresentationFormat>
  <Paragraphs>615</Paragraphs>
  <Slides>42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Erkeris</vt:lpstr>
      <vt:lpstr>Brandos egzaminų rezultatai 2012/ 2013 m.m.</vt:lpstr>
      <vt:lpstr>Brandos egzaminų rezultatai Lietuvoje</vt:lpstr>
      <vt:lpstr>Brandos egzaminų rezultatai Vilniuje</vt:lpstr>
      <vt:lpstr>Brandos egzaminus rinkosi:</vt:lpstr>
      <vt:lpstr>Slide 5</vt:lpstr>
      <vt:lpstr>Teorinis mokyklų procentinis pasiskirstymas intervaluose tarp standartizuotų taškų -4, -3, -2, -1, 0, 1, 2, 3 ir 4. </vt:lpstr>
      <vt:lpstr> Apibendrintų mokyklos 2013 m. VBE  rezultatų palyginimas su visa šalimi ir mokykloje tarp dalykų, naudojant standartizuotus taškus  (nuo visų mokinių)</vt:lpstr>
      <vt:lpstr>Apibendrintų mokyklos 2013 m. VBE  rezultatų palyginimas su visa šalimi ir mokykloje tarp dalykų, naudojant standartizuotus taškus  (nuo laikiusių egzaminą mokinių skaičiaus)</vt:lpstr>
      <vt:lpstr>Palyginimui parinktos gimnazijos:</vt:lpstr>
      <vt:lpstr>Lietuvių kalbos ir literatūros egzamino ir I pusmečio rezultatų palyginimas pagal pasiekimų lygius</vt:lpstr>
      <vt:lpstr>Lietuvių kalbos ir literatūros I pusmečio ir valstybinio egzamino vertinimų palyginimas</vt:lpstr>
      <vt:lpstr>Slide 12</vt:lpstr>
      <vt:lpstr>Slide 13</vt:lpstr>
      <vt:lpstr>Matematikos egzamino ir I pusmečio rezultatų palyginimas pagal pasiekimų lygius</vt:lpstr>
      <vt:lpstr>Matematikos I pusmečio ir valstybinio egzamino vertinimų palyginimas</vt:lpstr>
      <vt:lpstr>Slide 16</vt:lpstr>
      <vt:lpstr>Slide 17</vt:lpstr>
      <vt:lpstr>Anglų kalbos egzamino ir I pusmečio rezultatų palyginimas pagal pasiekimų lygius</vt:lpstr>
      <vt:lpstr>Anglų kalbos I pusmečio ir valstybinio egzamino vertinimų palyginimas</vt:lpstr>
      <vt:lpstr>Slide 20</vt:lpstr>
      <vt:lpstr>Slide 21</vt:lpstr>
      <vt:lpstr>Istorijos egzamino ir I pusmečio rezultatų palyginimas pagal pasiekimų lygius</vt:lpstr>
      <vt:lpstr>Istorijos I pusmečio ir valstybinio egzamino vertinimų palyginimas</vt:lpstr>
      <vt:lpstr>Slide 24</vt:lpstr>
      <vt:lpstr>Slide 25</vt:lpstr>
      <vt:lpstr>Biologijos egzamino ir I pusmečio rezultatų palyginimas pagal pasiekimų lygius</vt:lpstr>
      <vt:lpstr>Biologijos egzamino ir I pusmečio rezultatų palyginimas pagal pasiekimų lygius</vt:lpstr>
      <vt:lpstr>Slide 28</vt:lpstr>
      <vt:lpstr>Slide 29</vt:lpstr>
      <vt:lpstr>Chemijos egzamino ir I pusmečio rezultatų palyginimas pagal pasiekimų lygius</vt:lpstr>
      <vt:lpstr>Chemijos egzamino ir I pusmečio rezultatų palyginimas pagal pasiekimų lygius</vt:lpstr>
      <vt:lpstr>Slide 32</vt:lpstr>
      <vt:lpstr>Slide 33</vt:lpstr>
      <vt:lpstr>Informacinių technologijų egzamino ir I pusmečio rezultatų palyginimas pagal pasiekimų lygius</vt:lpstr>
      <vt:lpstr>Informacinių technologijų egzamino ir I pusmečio rezultatų palyginimas pagal pasiekimų lygius</vt:lpstr>
      <vt:lpstr>Slide 36</vt:lpstr>
      <vt:lpstr>Slide 37</vt:lpstr>
      <vt:lpstr>Fizikos egzamino ir I pusmečio rezultatų palyginimas pagal pasiekimų lygius</vt:lpstr>
      <vt:lpstr>Fizikos egzamino ir I pusmečio rezultatų palyginimas pagal pasiekimų lygius</vt:lpstr>
      <vt:lpstr>Slide 40</vt:lpstr>
      <vt:lpstr>Slide 41</vt:lpstr>
      <vt:lpstr>Gimnazijos – “konkurentės”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Brandos egzaminų rezultatai ir tolimesnis abiturientų mokymasis 2012/ 2013 m.m.</dc:title>
  <dc:creator>Bendras</dc:creator>
  <cp:lastModifiedBy>kabinetas215</cp:lastModifiedBy>
  <cp:revision>12</cp:revision>
  <dcterms:created xsi:type="dcterms:W3CDTF">2013-10-27T02:44:49Z</dcterms:created>
  <dcterms:modified xsi:type="dcterms:W3CDTF">2013-12-12T12:05:05Z</dcterms:modified>
</cp:coreProperties>
</file>