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Pavadinim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Antrinis pavadinima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t-LT" smtClean="0"/>
              <a:t>Spustelėkite ruošinio paantraštės stiliui keisti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DDC4-DD48-4308-A7E0-98165D63D553}" type="datetimeFigureOut">
              <a:rPr lang="lt-LT" smtClean="0"/>
              <a:pPr/>
              <a:t>2014.09.29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3EFE-0A69-4DDC-BC41-23C76698400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DDC4-DD48-4308-A7E0-98165D63D553}" type="datetimeFigureOut">
              <a:rPr lang="lt-LT" smtClean="0"/>
              <a:pPr/>
              <a:t>2014.09.29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3EFE-0A69-4DDC-BC41-23C76698400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us pavadinima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Vertikalaus teksto vietos rezervavimo ženklas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DDC4-DD48-4308-A7E0-98165D63D553}" type="datetimeFigureOut">
              <a:rPr lang="lt-LT" smtClean="0"/>
              <a:pPr/>
              <a:t>2014.09.29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3EFE-0A69-4DDC-BC41-23C76698400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DDC4-DD48-4308-A7E0-98165D63D553}" type="datetimeFigureOut">
              <a:rPr lang="lt-LT" smtClean="0"/>
              <a:pPr/>
              <a:t>2014.09.29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3EFE-0A69-4DDC-BC41-23C76698400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kcijos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DDC4-DD48-4308-A7E0-98165D63D553}" type="datetimeFigureOut">
              <a:rPr lang="lt-LT" smtClean="0"/>
              <a:pPr/>
              <a:t>2014.09.29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3EFE-0A69-4DDC-BC41-23C76698400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DDC4-DD48-4308-A7E0-98165D63D553}" type="datetimeFigureOut">
              <a:rPr lang="lt-LT" smtClean="0"/>
              <a:pPr/>
              <a:t>2014.09.29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3EFE-0A69-4DDC-BC41-23C76698400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4" name="Turinio vietos rezervavimo ženkla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5" name="Teksto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6" name="Turinio vietos rezervavimo ženkla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7" name="Datos vietos rezervavimo ženklas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DDC4-DD48-4308-A7E0-98165D63D553}" type="datetimeFigureOut">
              <a:rPr lang="lt-LT" smtClean="0"/>
              <a:pPr/>
              <a:t>2014.09.29</a:t>
            </a:fld>
            <a:endParaRPr lang="lt-LT"/>
          </a:p>
        </p:txBody>
      </p:sp>
      <p:sp>
        <p:nvSpPr>
          <p:cNvPr id="8" name="Poraštės vietos rezervavimo ženklas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kaidrės numerio vietos rezervavimo ženklas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3EFE-0A69-4DDC-BC41-23C76698400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DDC4-DD48-4308-A7E0-98165D63D553}" type="datetimeFigureOut">
              <a:rPr lang="lt-LT" smtClean="0"/>
              <a:pPr/>
              <a:t>2014.09.29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3EFE-0A69-4DDC-BC41-23C76698400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os vietos rezervavimo ženklas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DDC4-DD48-4308-A7E0-98165D63D553}" type="datetimeFigureOut">
              <a:rPr lang="lt-LT" smtClean="0"/>
              <a:pPr/>
              <a:t>2014.09.29</a:t>
            </a:fld>
            <a:endParaRPr lang="lt-LT"/>
          </a:p>
        </p:txBody>
      </p:sp>
      <p:sp>
        <p:nvSpPr>
          <p:cNvPr id="3" name="Poraštės vietos rezervavimo ženklas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3EFE-0A69-4DDC-BC41-23C76698400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DDC4-DD48-4308-A7E0-98165D63D553}" type="datetimeFigureOut">
              <a:rPr lang="lt-LT" smtClean="0"/>
              <a:pPr/>
              <a:t>2014.09.29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3EFE-0A69-4DDC-BC41-23C76698400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Paveikslėlio vietos rezervavimo ženklas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t-LT"/>
          </a:p>
        </p:txBody>
      </p:sp>
      <p:sp>
        <p:nvSpPr>
          <p:cNvPr id="4" name="Teksto vietos rezervavimo ženklas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t-LT" smtClean="0"/>
              <a:t>Spustelėkite ruošinio teksto stiliams keisti</a:t>
            </a:r>
          </a:p>
        </p:txBody>
      </p:sp>
      <p:sp>
        <p:nvSpPr>
          <p:cNvPr id="5" name="Datos vietos rezervavimo ženklas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8DDDC4-DD48-4308-A7E0-98165D63D553}" type="datetimeFigureOut">
              <a:rPr lang="lt-LT" smtClean="0"/>
              <a:pPr/>
              <a:t>2014.09.29</a:t>
            </a:fld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13EFE-0A69-4DDC-BC41-23C766984008}" type="slidenum">
              <a:rPr lang="lt-LT" smtClean="0"/>
              <a:pPr/>
              <a:t>‹#›</a:t>
            </a:fld>
            <a:endParaRPr lang="lt-L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o vietos rezervavimo ženkla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 smtClean="0"/>
              <a:t>Spustelėkite ruošinio teksto stiliams keisti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4" name="Datos vietos rezervavimo ženklas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DDDC4-DD48-4308-A7E0-98165D63D553}" type="datetimeFigureOut">
              <a:rPr lang="lt-LT" smtClean="0"/>
              <a:pPr/>
              <a:t>2014.09.29</a:t>
            </a:fld>
            <a:endParaRPr lang="lt-LT"/>
          </a:p>
        </p:txBody>
      </p:sp>
      <p:sp>
        <p:nvSpPr>
          <p:cNvPr id="5" name="Poraštės vietos rezervavimo ženklas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kaidrės numerio vietos rezervavimo ženklas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13EFE-0A69-4DDC-BC41-23C766984008}" type="slidenum">
              <a:rPr lang="lt-LT" smtClean="0"/>
              <a:pPr/>
              <a:t>‹#›</a:t>
            </a:fld>
            <a:endParaRPr lang="lt-L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2014 m. r</a:t>
            </a:r>
            <a:r>
              <a:rPr lang="lt-LT" sz="3200" dirty="0" err="1" smtClean="0"/>
              <a:t>ugsėjo</a:t>
            </a:r>
            <a:r>
              <a:rPr lang="lt-LT" sz="3200" dirty="0" smtClean="0"/>
              <a:t> 19 d. </a:t>
            </a:r>
            <a:r>
              <a:rPr lang="lt-LT" sz="3200" dirty="0" smtClean="0"/>
              <a:t>visi </a:t>
            </a:r>
            <a:r>
              <a:rPr lang="lt-LT" sz="3200" dirty="0" smtClean="0"/>
              <a:t>mūsų gimnazijos mokiniai išvyko į VU MKIC Saulėtekio alėjoje.</a:t>
            </a:r>
            <a:endParaRPr lang="lt-LT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84784"/>
            <a:ext cx="8280920" cy="1314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924944"/>
            <a:ext cx="4104456" cy="3588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Mokslinės komunikacijos ir informacijos centras</a:t>
            </a:r>
            <a:endParaRPr lang="lt-LT" dirty="0"/>
          </a:p>
        </p:txBody>
      </p:sp>
      <p:pic>
        <p:nvPicPr>
          <p:cNvPr id="2050" name="Picture 2" descr="C:\Users\Bendras\Desktop\erdvelaivis 2014\2014-09-19 13.53.1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600" dirty="0" smtClean="0"/>
              <a:t>Įdomu pasivaikščioti po centrą ir jo erdves</a:t>
            </a:r>
            <a:endParaRPr lang="lt-LT" sz="3600" dirty="0"/>
          </a:p>
        </p:txBody>
      </p:sp>
      <p:pic>
        <p:nvPicPr>
          <p:cNvPr id="3074" name="Picture 2" descr="C:\Users\Bendras\Desktop\erdvelaivis 2014\2014-09-19 12.16.1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1124744"/>
            <a:ext cx="3648405" cy="2736304"/>
          </a:xfrm>
          <a:prstGeom prst="rect">
            <a:avLst/>
          </a:prstGeom>
          <a:noFill/>
        </p:spPr>
      </p:pic>
      <p:pic>
        <p:nvPicPr>
          <p:cNvPr id="3075" name="Picture 3" descr="C:\Users\Bendras\Desktop\erdvelaivis 2014\2014-09-19 12.17.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59" y="1124744"/>
            <a:ext cx="3648405" cy="2736304"/>
          </a:xfrm>
          <a:prstGeom prst="rect">
            <a:avLst/>
          </a:prstGeom>
          <a:noFill/>
        </p:spPr>
      </p:pic>
      <p:pic>
        <p:nvPicPr>
          <p:cNvPr id="3076" name="Picture 4" descr="C:\Users\Bendras\Desktop\erdvelaivis 2014\2014-09-19 12.28.3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933056"/>
            <a:ext cx="3672408" cy="2754306"/>
          </a:xfrm>
          <a:prstGeom prst="rect">
            <a:avLst/>
          </a:prstGeom>
          <a:noFill/>
        </p:spPr>
      </p:pic>
      <p:pic>
        <p:nvPicPr>
          <p:cNvPr id="3077" name="Picture 5" descr="C:\Users\Bendras\Desktop\erdvelaivis 2014\2014-09-19 12.27.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3933056"/>
            <a:ext cx="3672408" cy="27543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Apsilankyta skaitykloje</a:t>
            </a:r>
            <a:endParaRPr lang="lt-LT" dirty="0"/>
          </a:p>
        </p:txBody>
      </p:sp>
      <p:pic>
        <p:nvPicPr>
          <p:cNvPr id="4098" name="Picture 2" descr="C:\Users\Bendras\Desktop\erdvelaivis 2014\2014-09-19 12.26.4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2636111" cy="1977083"/>
          </a:xfrm>
          <a:prstGeom prst="rect">
            <a:avLst/>
          </a:prstGeom>
          <a:noFill/>
        </p:spPr>
      </p:pic>
      <p:pic>
        <p:nvPicPr>
          <p:cNvPr id="4099" name="Picture 3" descr="C:\Users\Bendras\Desktop\erdvelaivis 2014\2014-09-19 12.19.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276872"/>
            <a:ext cx="3168352" cy="2376264"/>
          </a:xfrm>
          <a:prstGeom prst="rect">
            <a:avLst/>
          </a:prstGeom>
          <a:noFill/>
        </p:spPr>
      </p:pic>
      <p:pic>
        <p:nvPicPr>
          <p:cNvPr id="4100" name="Picture 4" descr="C:\Users\Bendras\Desktop\erdvelaivis 2014\2014-09-19 12.24.5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6096" y="4077072"/>
            <a:ext cx="3360373" cy="2520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lt-LT" dirty="0" smtClean="0"/>
              <a:t>Mūsų gimnazistai dalyvavo 15 paskaitų</a:t>
            </a:r>
            <a:endParaRPr lang="lt-LT" dirty="0"/>
          </a:p>
        </p:txBody>
      </p:sp>
      <p:pic>
        <p:nvPicPr>
          <p:cNvPr id="5122" name="Picture 2" descr="C:\Users\Bendras\Desktop\erdvelaivis 2014\2014-09-19 13.03.1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rot="21366555">
            <a:off x="4729039" y="3760750"/>
            <a:ext cx="3500206" cy="2625155"/>
          </a:xfrm>
          <a:prstGeom prst="rect">
            <a:avLst/>
          </a:prstGeom>
          <a:noFill/>
        </p:spPr>
      </p:pic>
      <p:pic>
        <p:nvPicPr>
          <p:cNvPr id="5123" name="Picture 3" descr="C:\Users\Bendras\Desktop\erdvelaivis 2014\2014-09-19 12.11.4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54806">
            <a:off x="4730736" y="1228062"/>
            <a:ext cx="3519849" cy="2639887"/>
          </a:xfrm>
          <a:prstGeom prst="rect">
            <a:avLst/>
          </a:prstGeom>
          <a:noFill/>
        </p:spPr>
      </p:pic>
      <p:pic>
        <p:nvPicPr>
          <p:cNvPr id="5124" name="Picture 4" descr="C:\Users\Bendras\Desktop\erdvelaivis 2014\2014-09-19 12.11.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1118583">
            <a:off x="787493" y="1369910"/>
            <a:ext cx="3707904" cy="2780928"/>
          </a:xfrm>
          <a:prstGeom prst="rect">
            <a:avLst/>
          </a:prstGeom>
          <a:noFill/>
        </p:spPr>
      </p:pic>
      <p:pic>
        <p:nvPicPr>
          <p:cNvPr id="5125" name="Picture 5" descr="C:\Users\Bendras\Desktop\erdvelaivis 2014\2014-09-19 13.03.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51201">
            <a:off x="1107394" y="4049711"/>
            <a:ext cx="3032643" cy="22744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200" dirty="0" smtClean="0"/>
              <a:t>Bet labiausiai visiems patiko renginiai Kupole</a:t>
            </a:r>
            <a:endParaRPr lang="lt-LT" sz="3200" dirty="0"/>
          </a:p>
        </p:txBody>
      </p:sp>
      <p:pic>
        <p:nvPicPr>
          <p:cNvPr id="4" name="Turinio vietos rezervavimo ženklas 3" descr="2014-09-19 12.09.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124744"/>
            <a:ext cx="3500206" cy="2625155"/>
          </a:xfrm>
        </p:spPr>
      </p:pic>
      <p:pic>
        <p:nvPicPr>
          <p:cNvPr id="6146" name="Picture 2" descr="C:\Users\Bendras\Desktop\erdvelaivis 2014\2014-09-19 12.08.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268760"/>
            <a:ext cx="3384376" cy="2538282"/>
          </a:xfrm>
          <a:prstGeom prst="rect">
            <a:avLst/>
          </a:prstGeom>
          <a:noFill/>
        </p:spPr>
      </p:pic>
      <p:pic>
        <p:nvPicPr>
          <p:cNvPr id="6147" name="Picture 3" descr="C:\Users\Bendras\Desktop\erdvelaivis 2014\2014-09-19 12.39.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4005064"/>
            <a:ext cx="3360373" cy="2520280"/>
          </a:xfrm>
          <a:prstGeom prst="rect">
            <a:avLst/>
          </a:prstGeom>
          <a:noFill/>
        </p:spPr>
      </p:pic>
      <p:pic>
        <p:nvPicPr>
          <p:cNvPr id="6148" name="Picture 4" descr="C:\Users\Bendras\Desktop\erdvelaivis 2014\2014-09-19 12.36.1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43608" y="4005064"/>
            <a:ext cx="3312368" cy="2484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lt-LT" sz="4000" dirty="0" smtClean="0"/>
              <a:t>Ypač didelės eilės buvo prie svorio ir masės matavimų</a:t>
            </a:r>
            <a:endParaRPr lang="lt-LT" sz="4000" dirty="0"/>
          </a:p>
        </p:txBody>
      </p:sp>
      <p:pic>
        <p:nvPicPr>
          <p:cNvPr id="4" name="Turinio vietos rezervavimo ženklas 3" descr="2014-09-19 12.45.4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39952" y="2996952"/>
            <a:ext cx="4748345" cy="3561259"/>
          </a:xfrm>
        </p:spPr>
      </p:pic>
      <p:pic>
        <p:nvPicPr>
          <p:cNvPr id="7170" name="Picture 2" descr="C:\Users\Bendras\Desktop\erdvelaivis 2014\2014-09-19 12.45.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556791"/>
            <a:ext cx="4392487" cy="32943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427984" y="274638"/>
            <a:ext cx="4464496" cy="5602634"/>
          </a:xfrm>
        </p:spPr>
        <p:txBody>
          <a:bodyPr>
            <a:normAutofit/>
          </a:bodyPr>
          <a:lstStyle/>
          <a:p>
            <a:r>
              <a:rPr lang="lt-LT" sz="3200" dirty="0" smtClean="0"/>
              <a:t>Ši atvirų durų diena daugeliui patiko ir buvo naudinga.</a:t>
            </a:r>
            <a:br>
              <a:rPr lang="lt-LT" sz="3200" dirty="0" smtClean="0"/>
            </a:br>
            <a:r>
              <a:rPr lang="lt-LT" sz="3200" dirty="0" smtClean="0"/>
              <a:t>Daugiau tokių dienų</a:t>
            </a:r>
            <a:r>
              <a:rPr lang="en-US" sz="3200" dirty="0" smtClean="0"/>
              <a:t>!</a:t>
            </a:r>
            <a:br>
              <a:rPr lang="en-US" sz="3200" dirty="0" smtClean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D</a:t>
            </a:r>
            <a:r>
              <a:rPr lang="lt-LT" sz="3200" dirty="0" smtClean="0"/>
              <a:t>ė</a:t>
            </a:r>
            <a:r>
              <a:rPr lang="en-US" sz="3200" dirty="0" err="1" smtClean="0"/>
              <a:t>kojame</a:t>
            </a:r>
            <a:r>
              <a:rPr lang="en-US" sz="3200" dirty="0" smtClean="0"/>
              <a:t> </a:t>
            </a:r>
            <a:r>
              <a:rPr lang="lt-LT" sz="3200" dirty="0" smtClean="0"/>
              <a:t>šio renginio </a:t>
            </a:r>
            <a:r>
              <a:rPr lang="lt-LT" sz="3200" dirty="0" smtClean="0"/>
              <a:t>organizatorei</a:t>
            </a:r>
            <a:r>
              <a:rPr lang="en-US" sz="3200" dirty="0" smtClean="0"/>
              <a:t> </a:t>
            </a:r>
            <a:r>
              <a:rPr lang="lt-LT" sz="3200" dirty="0" smtClean="0"/>
              <a:t>mokytojai Otilijai </a:t>
            </a:r>
            <a:r>
              <a:rPr lang="lt-LT" sz="3200" dirty="0" err="1" smtClean="0"/>
              <a:t>Gaubienei</a:t>
            </a:r>
            <a:r>
              <a:rPr lang="en-US" sz="3200" dirty="0" smtClean="0"/>
              <a:t>!</a:t>
            </a:r>
            <a:endParaRPr lang="lt-LT" sz="3200" dirty="0"/>
          </a:p>
        </p:txBody>
      </p:sp>
      <p:pic>
        <p:nvPicPr>
          <p:cNvPr id="8194" name="Picture 2" descr="C:\Users\Bendras\Desktop\2a ervel zeme 2 JPG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4258098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</TotalTime>
  <Words>63</Words>
  <Application>Microsoft Office PowerPoint</Application>
  <PresentationFormat>Demonstracija ekrane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8</vt:i4>
      </vt:variant>
    </vt:vector>
  </HeadingPairs>
  <TitlesOfParts>
    <vt:vector size="9" baseType="lpstr">
      <vt:lpstr>Office tema</vt:lpstr>
      <vt:lpstr>2014 m. rugsėjo 19 d. visi mūsų gimnazijos mokiniai išvyko į VU MKIC Saulėtekio alėjoje.</vt:lpstr>
      <vt:lpstr>Mokslinės komunikacijos ir informacijos centras</vt:lpstr>
      <vt:lpstr>Įdomu pasivaikščioti po centrą ir jo erdves</vt:lpstr>
      <vt:lpstr>Apsilankyta skaitykloje</vt:lpstr>
      <vt:lpstr>Mūsų gimnazistai dalyvavo 15 paskaitų</vt:lpstr>
      <vt:lpstr>Bet labiausiai visiems patiko renginiai Kupole</vt:lpstr>
      <vt:lpstr>Ypač didelės eilės buvo prie svorio ir masės matavimų</vt:lpstr>
      <vt:lpstr>Ši atvirų durų diena daugeliui patiko ir buvo naudinga. Daugiau tokių dienų!  Dėkojame šio renginio organizatorei mokytojai Otilijai Gaubienei!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Skaidrė 1</dc:title>
  <dc:creator>Aida</dc:creator>
  <cp:lastModifiedBy>Bendras</cp:lastModifiedBy>
  <cp:revision>28</cp:revision>
  <dcterms:created xsi:type="dcterms:W3CDTF">2014-09-29T08:43:07Z</dcterms:created>
  <dcterms:modified xsi:type="dcterms:W3CDTF">2014-09-29T12:55:22Z</dcterms:modified>
</cp:coreProperties>
</file>