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Trebuchet MS" pitchFamily="34" charset="0"/>
      <p:regular r:id="rId12"/>
      <p:bold r:id="rId13"/>
      <p:italic r:id="rId14"/>
      <p:boldItalic r:id="rId15"/>
    </p:embeddedFont>
    <p:embeddedFont>
      <p:font typeface="Roboto" charset="0"/>
      <p:regular r:id="rId16"/>
      <p:bold r:id="rId17"/>
      <p:italic r:id="rId18"/>
      <p:boldItalic r:id="rId19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hape 22"/>
          <p:cNvGrpSpPr/>
          <p:nvPr/>
        </p:nvGrpSpPr>
        <p:grpSpPr>
          <a:xfrm>
            <a:off x="0" y="-6349"/>
            <a:ext cx="9144000" cy="5149850"/>
            <a:chOff x="0" y="-8466"/>
            <a:chExt cx="12192000" cy="6866467"/>
          </a:xfrm>
        </p:grpSpPr>
        <p:sp>
          <p:nvSpPr>
            <p:cNvPr id="23" name="Shape 23"/>
            <p:cNvSpPr/>
            <p:nvPr/>
          </p:nvSpPr>
          <p:spPr>
            <a:xfrm>
              <a:off x="0" y="-7862"/>
              <a:ext cx="863599" cy="56980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78"/>
                  </a:moveTo>
                  <a:lnTo>
                    <a:pt x="120000" y="0"/>
                  </a:lnTo>
                  <a:lnTo>
                    <a:pt x="120000" y="356"/>
                  </a:lnTo>
                  <a:lnTo>
                    <a:pt x="0" y="12000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4" name="Shape 24"/>
            <p:cNvCxnSpPr/>
            <p:nvPr/>
          </p:nvCxnSpPr>
          <p:spPr>
            <a:xfrm>
              <a:off x="9371011" y="0"/>
              <a:ext cx="1219199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flipH="1">
              <a:off x="7425266" y="3681412"/>
              <a:ext cx="4763558" cy="3176586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6" name="Shape 26"/>
            <p:cNvSpPr/>
            <p:nvPr/>
          </p:nvSpPr>
          <p:spPr>
            <a:xfrm>
              <a:off x="9181475" y="-8466"/>
              <a:ext cx="300734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7" name="Shape 27"/>
            <p:cNvSpPr/>
            <p:nvPr/>
          </p:nvSpPr>
          <p:spPr>
            <a:xfrm>
              <a:off x="9603442" y="-8466"/>
              <a:ext cx="258855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Shape 28"/>
            <p:cNvSpPr/>
            <p:nvPr/>
          </p:nvSpPr>
          <p:spPr>
            <a:xfrm>
              <a:off x="8932332" y="3048000"/>
              <a:ext cx="3259667" cy="3809999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9334500" y="-8466"/>
              <a:ext cx="2854326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803"/>
              </a:srgbClr>
            </a:solidFill>
            <a:ln>
              <a:noFill/>
            </a:ln>
          </p:spPr>
        </p:sp>
        <p:sp>
          <p:nvSpPr>
            <p:cNvPr id="30" name="Shape 30"/>
            <p:cNvSpPr/>
            <p:nvPr/>
          </p:nvSpPr>
          <p:spPr>
            <a:xfrm>
              <a:off x="10898729" y="-8466"/>
              <a:ext cx="1290093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1" name="Shape 31"/>
            <p:cNvSpPr/>
            <p:nvPr/>
          </p:nvSpPr>
          <p:spPr>
            <a:xfrm>
              <a:off x="10938999" y="-8466"/>
              <a:ext cx="1249825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7B2">
                <a:alpha val="80000"/>
              </a:srgbClr>
            </a:solidFill>
            <a:ln>
              <a:noFill/>
            </a:ln>
          </p:spPr>
        </p:sp>
        <p:sp>
          <p:nvSpPr>
            <p:cNvPr id="32" name="Shape 32"/>
            <p:cNvSpPr/>
            <p:nvPr/>
          </p:nvSpPr>
          <p:spPr>
            <a:xfrm>
              <a:off x="10371665" y="3589867"/>
              <a:ext cx="1817159" cy="3268132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1130300" y="1803400"/>
            <a:ext cx="5825201" cy="1234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405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1130300" y="3038125"/>
            <a:ext cx="5825201" cy="822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None/>
              <a:defRPr sz="1350" b="0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None/>
              <a:defRPr sz="12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None/>
              <a:defRPr sz="105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None/>
              <a:defRPr sz="9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5403850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442998" y="4531021"/>
            <a:ext cx="51250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en-GB" sz="1000" b="0" i="0" u="none" strike="noStrike" cap="none" baseline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en-GB" sz="1000" b="0" i="0" u="none" strike="noStrike" cap="none" baseline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508000" y="3600450"/>
            <a:ext cx="64474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1800" b="0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508000" y="457200"/>
            <a:ext cx="6447501" cy="2884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508000" y="4025503"/>
            <a:ext cx="6447499" cy="5055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rebuchet MS"/>
              <a:buNone/>
              <a:defRPr sz="900"/>
            </a:lvl1pPr>
            <a:lvl2pPr marL="342900" indent="0" rtl="0">
              <a:spcBef>
                <a:spcPts val="0"/>
              </a:spcBef>
              <a:buFont typeface="Trebuchet MS"/>
              <a:buNone/>
              <a:defRPr sz="900"/>
            </a:lvl2pPr>
            <a:lvl3pPr marL="685800" indent="0" rtl="0">
              <a:spcBef>
                <a:spcPts val="0"/>
              </a:spcBef>
              <a:buFont typeface="Trebuchet MS"/>
              <a:buNone/>
              <a:defRPr sz="750"/>
            </a:lvl3pPr>
            <a:lvl4pPr marL="1028700" indent="0" rtl="0">
              <a:spcBef>
                <a:spcPts val="0"/>
              </a:spcBef>
              <a:buFont typeface="Trebuchet MS"/>
              <a:buNone/>
              <a:defRPr sz="675"/>
            </a:lvl4pPr>
            <a:lvl5pPr marL="1371600" indent="0" rtl="0">
              <a:spcBef>
                <a:spcPts val="0"/>
              </a:spcBef>
              <a:buFont typeface="Trebuchet MS"/>
              <a:buNone/>
              <a:defRPr sz="675"/>
            </a:lvl5pPr>
            <a:lvl6pPr marL="1714500" indent="0" rtl="0">
              <a:spcBef>
                <a:spcPts val="0"/>
              </a:spcBef>
              <a:buFont typeface="Trebuchet MS"/>
              <a:buNone/>
              <a:defRPr sz="675"/>
            </a:lvl6pPr>
            <a:lvl7pPr marL="2057400" indent="0" rtl="0">
              <a:spcBef>
                <a:spcPts val="0"/>
              </a:spcBef>
              <a:buFont typeface="Trebuchet MS"/>
              <a:buNone/>
              <a:defRPr sz="675"/>
            </a:lvl7pPr>
            <a:lvl8pPr marL="2400300" indent="0" rtl="0">
              <a:spcBef>
                <a:spcPts val="0"/>
              </a:spcBef>
              <a:buFont typeface="Trebuchet MS"/>
              <a:buNone/>
              <a:defRPr sz="675"/>
            </a:lvl8pPr>
            <a:lvl9pPr marL="2743200" indent="0" rtl="0">
              <a:spcBef>
                <a:spcPts val="0"/>
              </a:spcBef>
              <a:buFont typeface="Trebuchet MS"/>
              <a:buNone/>
              <a:defRPr sz="675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442998" y="4531021"/>
            <a:ext cx="51250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en-GB" sz="1000" b="0" i="0" u="none" strike="noStrike" cap="none" baseline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en-GB" sz="1000" b="0" i="0" u="none" strike="noStrike" cap="none" baseline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5403850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255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3300" b="0" cap="none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508000" y="3352800"/>
            <a:ext cx="6447501" cy="1178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 sz="1350">
                <a:solidFill>
                  <a:srgbClr val="3F3F3F"/>
                </a:solidFill>
              </a:defRPr>
            </a:lvl1pPr>
            <a:lvl2pPr marL="3429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350">
                <a:solidFill>
                  <a:srgbClr val="888888"/>
                </a:solidFill>
              </a:defRPr>
            </a:lvl2pPr>
            <a:lvl3pPr marL="685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marL="10287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4pPr>
            <a:lvl5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5pPr>
            <a:lvl6pPr marL="17145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6pPr>
            <a:lvl7pPr marL="2057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7pPr>
            <a:lvl8pPr marL="24003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8pPr>
            <a:lvl9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5403850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442998" y="4531021"/>
            <a:ext cx="51250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en-GB" sz="1000" b="0" i="0" u="none" strike="noStrike" cap="none" baseline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en-GB" sz="1000" b="0" i="0" u="none" strike="noStrike" cap="none" baseline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98500" y="457200"/>
            <a:ext cx="6070600" cy="2266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3300" b="0" cap="none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024604" y="2724150"/>
            <a:ext cx="5418393" cy="285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 sz="1200">
                <a:solidFill>
                  <a:srgbClr val="7F7F7F"/>
                </a:solidFill>
              </a:defRPr>
            </a:lvl1pPr>
            <a:lvl2pPr marL="342900" indent="0" rtl="0">
              <a:spcBef>
                <a:spcPts val="0"/>
              </a:spcBef>
              <a:buFont typeface="Trebuchet MS"/>
              <a:buNone/>
              <a:defRPr/>
            </a:lvl2pPr>
            <a:lvl3pPr marL="685800" indent="0" rtl="0">
              <a:spcBef>
                <a:spcPts val="0"/>
              </a:spcBef>
              <a:buFont typeface="Trebuchet MS"/>
              <a:buNone/>
              <a:defRPr/>
            </a:lvl3pPr>
            <a:lvl4pPr marL="1028700" indent="0" rtl="0">
              <a:spcBef>
                <a:spcPts val="0"/>
              </a:spcBef>
              <a:buFont typeface="Trebuchet MS"/>
              <a:buNone/>
              <a:defRPr/>
            </a:lvl4pPr>
            <a:lvl5pPr marL="1371600" indent="0" rtl="0">
              <a:spcBef>
                <a:spcPts val="0"/>
              </a:spcBef>
              <a:buFont typeface="Trebuchet MS"/>
              <a:buNone/>
              <a:defRPr/>
            </a:lvl5pPr>
            <a:lvl6pPr rtl="0">
              <a:spcBef>
                <a:spcPts val="0"/>
              </a:spcBef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508000" y="3352800"/>
            <a:ext cx="6447501" cy="1178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 sz="1350">
                <a:solidFill>
                  <a:srgbClr val="3F3F3F"/>
                </a:solidFill>
              </a:defRPr>
            </a:lvl1pPr>
            <a:lvl2pPr marL="3429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350">
                <a:solidFill>
                  <a:srgbClr val="888888"/>
                </a:solidFill>
              </a:defRPr>
            </a:lvl2pPr>
            <a:lvl3pPr marL="685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marL="10287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4pPr>
            <a:lvl5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5pPr>
            <a:lvl6pPr marL="17145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6pPr>
            <a:lvl7pPr marL="2057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7pPr>
            <a:lvl8pPr marL="24003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8pPr>
            <a:lvl9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5403850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442998" y="4531021"/>
            <a:ext cx="51250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en-GB" sz="1000" b="0" i="0" u="none" strike="noStrike" cap="none" baseline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en-GB" sz="1000" b="0" i="0" u="none" strike="noStrike" cap="none" baseline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406403" y="592783"/>
            <a:ext cx="457200" cy="438581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A1CF"/>
              </a:buClr>
              <a:buSzPct val="25000"/>
              <a:buFont typeface="Arial"/>
              <a:buNone/>
            </a:pPr>
            <a:r>
              <a:rPr lang="en-GB" sz="6000" b="0" i="0" u="none" strike="noStrike" cap="none" baseline="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6669757" y="2164916"/>
            <a:ext cx="457200" cy="438581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A1CF"/>
              </a:buClr>
              <a:buSzPct val="25000"/>
              <a:buFont typeface="Arial"/>
              <a:buNone/>
            </a:pPr>
            <a:r>
              <a:rPr lang="en-GB" sz="6000" b="0" i="0" u="none" strike="noStrike" cap="none" baseline="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508000" y="1448991"/>
            <a:ext cx="6447501" cy="19465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3300" b="0" cap="none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508000" y="3395585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 sz="1350">
                <a:solidFill>
                  <a:srgbClr val="3F3F3F"/>
                </a:solidFill>
              </a:defRPr>
            </a:lvl1pPr>
            <a:lvl2pPr marL="3429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350">
                <a:solidFill>
                  <a:srgbClr val="888888"/>
                </a:solidFill>
              </a:defRPr>
            </a:lvl2pPr>
            <a:lvl3pPr marL="685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marL="10287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4pPr>
            <a:lvl5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5pPr>
            <a:lvl6pPr marL="17145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6pPr>
            <a:lvl7pPr marL="2057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7pPr>
            <a:lvl8pPr marL="24003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8pPr>
            <a:lvl9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5403850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442998" y="4531021"/>
            <a:ext cx="51250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en-GB" sz="1000" b="0" i="0" u="none" strike="noStrike" cap="none" baseline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en-GB" sz="1000" b="0" i="0" u="none" strike="noStrike" cap="none" baseline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98500" y="457200"/>
            <a:ext cx="6070600" cy="2266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3300" b="0" cap="none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507999" y="3009900"/>
            <a:ext cx="6447501" cy="385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3F3F3F"/>
              </a:buClr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marL="342900" indent="0" rtl="0">
              <a:spcBef>
                <a:spcPts val="0"/>
              </a:spcBef>
              <a:buFont typeface="Trebuchet MS"/>
              <a:buNone/>
              <a:defRPr/>
            </a:lvl2pPr>
            <a:lvl3pPr marL="685800" indent="0" rtl="0">
              <a:spcBef>
                <a:spcPts val="0"/>
              </a:spcBef>
              <a:buFont typeface="Trebuchet MS"/>
              <a:buNone/>
              <a:defRPr/>
            </a:lvl3pPr>
            <a:lvl4pPr marL="1028700" indent="0" rtl="0">
              <a:spcBef>
                <a:spcPts val="0"/>
              </a:spcBef>
              <a:buFont typeface="Trebuchet MS"/>
              <a:buNone/>
              <a:defRPr/>
            </a:lvl4pPr>
            <a:lvl5pPr marL="1371600" indent="0" rtl="0">
              <a:spcBef>
                <a:spcPts val="0"/>
              </a:spcBef>
              <a:buFont typeface="Trebuchet MS"/>
              <a:buNone/>
              <a:defRPr/>
            </a:lvl5pPr>
            <a:lvl6pPr rtl="0">
              <a:spcBef>
                <a:spcPts val="0"/>
              </a:spcBef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508000" y="3395585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 sz="1350">
                <a:solidFill>
                  <a:srgbClr val="7F7F7F"/>
                </a:solidFill>
              </a:defRPr>
            </a:lvl1pPr>
            <a:lvl2pPr marL="3429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350">
                <a:solidFill>
                  <a:srgbClr val="888888"/>
                </a:solidFill>
              </a:defRPr>
            </a:lvl2pPr>
            <a:lvl3pPr marL="685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marL="10287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4pPr>
            <a:lvl5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5pPr>
            <a:lvl6pPr marL="17145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6pPr>
            <a:lvl7pPr marL="2057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7pPr>
            <a:lvl8pPr marL="24003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8pPr>
            <a:lvl9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5403850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442998" y="4531021"/>
            <a:ext cx="51250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en-GB" sz="1000" b="0" i="0" u="none" strike="noStrike" cap="none" baseline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en-GB" sz="1000" b="0" i="0" u="none" strike="noStrike" cap="none" baseline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406403" y="592783"/>
            <a:ext cx="457200" cy="438581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A1CF"/>
              </a:buClr>
              <a:buSzPct val="25000"/>
              <a:buFont typeface="Arial"/>
              <a:buNone/>
            </a:pPr>
            <a:r>
              <a:rPr lang="en-GB" sz="6000" b="0" i="0" u="none" strike="noStrike" cap="none" baseline="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6669757" y="2164916"/>
            <a:ext cx="457200" cy="438581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A1CF"/>
              </a:buClr>
              <a:buSzPct val="25000"/>
              <a:buFont typeface="Arial"/>
              <a:buNone/>
            </a:pPr>
            <a:r>
              <a:rPr lang="en-GB" sz="6000" b="0" i="0" u="none" strike="noStrike" cap="none" baseline="0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514350" y="457200"/>
            <a:ext cx="6441151" cy="2266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3300" b="0" cap="none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507999" y="3009900"/>
            <a:ext cx="6447501" cy="385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1800">
                <a:solidFill>
                  <a:schemeClr val="accent1"/>
                </a:solidFill>
              </a:defRPr>
            </a:lvl1pPr>
            <a:lvl2pPr marL="342900" indent="0" rtl="0">
              <a:spcBef>
                <a:spcPts val="0"/>
              </a:spcBef>
              <a:buFont typeface="Trebuchet MS"/>
              <a:buNone/>
              <a:defRPr/>
            </a:lvl2pPr>
            <a:lvl3pPr marL="685800" indent="0" rtl="0">
              <a:spcBef>
                <a:spcPts val="0"/>
              </a:spcBef>
              <a:buFont typeface="Trebuchet MS"/>
              <a:buNone/>
              <a:defRPr/>
            </a:lvl3pPr>
            <a:lvl4pPr marL="1028700" indent="0" rtl="0">
              <a:spcBef>
                <a:spcPts val="0"/>
              </a:spcBef>
              <a:buFont typeface="Trebuchet MS"/>
              <a:buNone/>
              <a:defRPr/>
            </a:lvl4pPr>
            <a:lvl5pPr marL="1371600" indent="0" rtl="0">
              <a:spcBef>
                <a:spcPts val="0"/>
              </a:spcBef>
              <a:buFont typeface="Trebuchet MS"/>
              <a:buNone/>
              <a:defRPr/>
            </a:lvl5pPr>
            <a:lvl6pPr rtl="0">
              <a:spcBef>
                <a:spcPts val="0"/>
              </a:spcBef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508000" y="3395585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 sz="1350">
                <a:solidFill>
                  <a:srgbClr val="7F7F7F"/>
                </a:solidFill>
              </a:defRPr>
            </a:lvl1pPr>
            <a:lvl2pPr marL="3429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350">
                <a:solidFill>
                  <a:srgbClr val="888888"/>
                </a:solidFill>
              </a:defRPr>
            </a:lvl2pPr>
            <a:lvl3pPr marL="685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marL="10287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4pPr>
            <a:lvl5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5pPr>
            <a:lvl6pPr marL="17145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6pPr>
            <a:lvl7pPr marL="2057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7pPr>
            <a:lvl8pPr marL="24003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8pPr>
            <a:lvl9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5403850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442998" y="4531021"/>
            <a:ext cx="51250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en-GB" sz="1000" b="0" i="0" u="none" strike="noStrike" cap="none" baseline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en-GB" sz="1000" b="0" i="0" u="none" strike="noStrike" cap="none" baseline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27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2276461" y="-148018"/>
            <a:ext cx="2910579" cy="64475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indent="-18859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7213" indent="-15335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50" indent="-11810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0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50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50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8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7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6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5403850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6442998" y="4531021"/>
            <a:ext cx="51250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en-GB" sz="1000" b="0" i="0" u="none" strike="noStrike" cap="none" baseline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en-GB" sz="1000" b="0" i="0" u="none" strike="noStrike" cap="none" baseline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 rot="5400000">
            <a:off x="4495739" y="1937215"/>
            <a:ext cx="3938587" cy="9785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27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 rot="5400000">
            <a:off x="1186263" y="-221062"/>
            <a:ext cx="3938587" cy="5295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indent="-18859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7213" indent="-15335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50" indent="-11810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0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50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50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8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7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6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5403850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442998" y="4531021"/>
            <a:ext cx="51250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en-GB" sz="1000" b="0" i="0" u="none" strike="noStrike" cap="none" baseline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en-GB" sz="1000" b="0" i="0" u="none" strike="noStrike" cap="none" baseline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fld id="{00000000-1234-1234-1234-123412341234}" type="slidenum">
              <a:rPr lang="en-GB" sz="675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Arial"/>
                <a:buNone/>
              </a:pPr>
              <a:t>‹#›</a:t>
            </a:fld>
            <a:endParaRPr lang="en-GB" sz="675" b="0" i="0" u="none" strike="noStrike" cap="none" baseline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27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6447501" cy="29105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indent="-18859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7213" indent="-15335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50" indent="-11810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0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50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50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8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7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6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5403850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442998" y="4531021"/>
            <a:ext cx="51250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en-GB" sz="1000" b="0" i="0" u="none" strike="noStrike" cap="none" baseline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en-GB" sz="1000" b="0" i="0" u="none" strike="noStrike" cap="none" baseline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508000" y="2025650"/>
            <a:ext cx="6447501" cy="1369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3000" b="0" cap="none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508000" y="3395585"/>
            <a:ext cx="6447501" cy="64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 sz="1500">
                <a:solidFill>
                  <a:srgbClr val="7F7F7F"/>
                </a:solidFill>
              </a:defRPr>
            </a:lvl1pPr>
            <a:lvl2pPr marL="3429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350">
                <a:solidFill>
                  <a:srgbClr val="888888"/>
                </a:solidFill>
              </a:defRPr>
            </a:lvl2pPr>
            <a:lvl3pPr marL="685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marL="10287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4pPr>
            <a:lvl5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5pPr>
            <a:lvl6pPr marL="17145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6pPr>
            <a:lvl7pPr marL="2057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7pPr>
            <a:lvl8pPr marL="24003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8pPr>
            <a:lvl9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5403850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42998" y="4531021"/>
            <a:ext cx="51250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en-GB" sz="1000" b="0" i="0" u="none" strike="noStrike" cap="none" baseline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en-GB" sz="1000" b="0" i="0" u="none" strike="noStrike" cap="none" baseline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27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3138026" cy="29105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indent="-18859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7213" indent="-15335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50" indent="-11810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0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50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50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8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7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6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3817476" y="1620441"/>
            <a:ext cx="3138026" cy="29105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indent="-18859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7213" indent="-15335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50" indent="-11810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0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50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50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8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7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6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5403850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442998" y="4531021"/>
            <a:ext cx="51250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en-GB" sz="1000" b="0" i="0" u="none" strike="noStrike" cap="none" baseline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en-GB" sz="1000" b="0" i="0" u="none" strike="noStrike" cap="none" baseline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506808" y="1620737"/>
            <a:ext cx="3139217" cy="432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rebuchet MS"/>
              <a:buNone/>
              <a:defRPr sz="1800" b="0"/>
            </a:lvl1pPr>
            <a:lvl2pPr marL="342900" indent="0" rtl="0">
              <a:spcBef>
                <a:spcPts val="0"/>
              </a:spcBef>
              <a:buFont typeface="Trebuchet MS"/>
              <a:buNone/>
              <a:defRPr sz="1500" b="1"/>
            </a:lvl2pPr>
            <a:lvl3pPr marL="685800" indent="0" rtl="0">
              <a:spcBef>
                <a:spcPts val="0"/>
              </a:spcBef>
              <a:buFont typeface="Trebuchet MS"/>
              <a:buNone/>
              <a:defRPr sz="1350" b="1"/>
            </a:lvl3pPr>
            <a:lvl4pPr marL="1028700" indent="0" rtl="0">
              <a:spcBef>
                <a:spcPts val="0"/>
              </a:spcBef>
              <a:buFont typeface="Trebuchet MS"/>
              <a:buNone/>
              <a:defRPr sz="1200" b="1"/>
            </a:lvl4pPr>
            <a:lvl5pPr marL="1371600" indent="0" rtl="0">
              <a:spcBef>
                <a:spcPts val="0"/>
              </a:spcBef>
              <a:buFont typeface="Trebuchet MS"/>
              <a:buNone/>
              <a:defRPr sz="1200" b="1"/>
            </a:lvl5pPr>
            <a:lvl6pPr marL="1714500" indent="0" rtl="0">
              <a:spcBef>
                <a:spcPts val="0"/>
              </a:spcBef>
              <a:buFont typeface="Trebuchet MS"/>
              <a:buNone/>
              <a:defRPr sz="1200" b="1"/>
            </a:lvl6pPr>
            <a:lvl7pPr marL="2057400" indent="0" rtl="0">
              <a:spcBef>
                <a:spcPts val="0"/>
              </a:spcBef>
              <a:buFont typeface="Trebuchet MS"/>
              <a:buNone/>
              <a:defRPr sz="1200" b="1"/>
            </a:lvl7pPr>
            <a:lvl8pPr marL="2400300" indent="0" rtl="0">
              <a:spcBef>
                <a:spcPts val="0"/>
              </a:spcBef>
              <a:buFont typeface="Trebuchet MS"/>
              <a:buNone/>
              <a:defRPr sz="1200" b="1"/>
            </a:lvl8pPr>
            <a:lvl9pPr marL="2743200" indent="0" rtl="0">
              <a:spcBef>
                <a:spcPts val="0"/>
              </a:spcBef>
              <a:buFont typeface="Trebuchet MS"/>
              <a:buNone/>
              <a:defRPr sz="1200" b="1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506808" y="2052933"/>
            <a:ext cx="3139217" cy="2478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indent="-18859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7213" indent="-15335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50" indent="-11810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0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50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50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8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7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6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3"/>
          </p:nvPr>
        </p:nvSpPr>
        <p:spPr>
          <a:xfrm>
            <a:off x="3816287" y="1620737"/>
            <a:ext cx="3139214" cy="432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rebuchet MS"/>
              <a:buNone/>
              <a:defRPr sz="1800" b="0"/>
            </a:lvl1pPr>
            <a:lvl2pPr marL="342900" indent="0" rtl="0">
              <a:spcBef>
                <a:spcPts val="0"/>
              </a:spcBef>
              <a:buFont typeface="Trebuchet MS"/>
              <a:buNone/>
              <a:defRPr sz="1500" b="1"/>
            </a:lvl2pPr>
            <a:lvl3pPr marL="685800" indent="0" rtl="0">
              <a:spcBef>
                <a:spcPts val="0"/>
              </a:spcBef>
              <a:buFont typeface="Trebuchet MS"/>
              <a:buNone/>
              <a:defRPr sz="1350" b="1"/>
            </a:lvl3pPr>
            <a:lvl4pPr marL="1028700" indent="0" rtl="0">
              <a:spcBef>
                <a:spcPts val="0"/>
              </a:spcBef>
              <a:buFont typeface="Trebuchet MS"/>
              <a:buNone/>
              <a:defRPr sz="1200" b="1"/>
            </a:lvl4pPr>
            <a:lvl5pPr marL="1371600" indent="0" rtl="0">
              <a:spcBef>
                <a:spcPts val="0"/>
              </a:spcBef>
              <a:buFont typeface="Trebuchet MS"/>
              <a:buNone/>
              <a:defRPr sz="1200" b="1"/>
            </a:lvl5pPr>
            <a:lvl6pPr marL="1714500" indent="0" rtl="0">
              <a:spcBef>
                <a:spcPts val="0"/>
              </a:spcBef>
              <a:buFont typeface="Trebuchet MS"/>
              <a:buNone/>
              <a:defRPr sz="1200" b="1"/>
            </a:lvl6pPr>
            <a:lvl7pPr marL="2057400" indent="0" rtl="0">
              <a:spcBef>
                <a:spcPts val="0"/>
              </a:spcBef>
              <a:buFont typeface="Trebuchet MS"/>
              <a:buNone/>
              <a:defRPr sz="1200" b="1"/>
            </a:lvl7pPr>
            <a:lvl8pPr marL="2400300" indent="0" rtl="0">
              <a:spcBef>
                <a:spcPts val="0"/>
              </a:spcBef>
              <a:buFont typeface="Trebuchet MS"/>
              <a:buNone/>
              <a:defRPr sz="1200" b="1"/>
            </a:lvl8pPr>
            <a:lvl9pPr marL="2743200" indent="0" rtl="0">
              <a:spcBef>
                <a:spcPts val="0"/>
              </a:spcBef>
              <a:buFont typeface="Trebuchet MS"/>
              <a:buNone/>
              <a:defRPr sz="1200" b="1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4"/>
          </p:nvPr>
        </p:nvSpPr>
        <p:spPr>
          <a:xfrm>
            <a:off x="3816287" y="2052933"/>
            <a:ext cx="3139213" cy="2478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indent="-18859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7213" indent="-15335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50" indent="-11810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0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50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50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8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7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6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5403850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442998" y="4531021"/>
            <a:ext cx="51250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en-GB" sz="1000" b="0" i="0" u="none" strike="noStrike" cap="none" baseline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en-GB" sz="1000" b="0" i="0" u="none" strike="noStrike" cap="none" baseline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27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5403850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442998" y="4531021"/>
            <a:ext cx="51250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en-GB" sz="1000" b="0" i="0" u="none" strike="noStrike" cap="none" baseline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en-GB" sz="1000" b="0" i="0" u="none" strike="noStrike" cap="none" baseline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5403850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442998" y="4531021"/>
            <a:ext cx="51250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fld id="{00000000-1234-1234-1234-123412341234}" type="slidenum">
              <a:rPr lang="en-GB" sz="675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Arial"/>
                <a:buNone/>
              </a:pPr>
              <a:t>‹#›</a:t>
            </a:fld>
            <a:endParaRPr lang="en-GB" sz="675" b="0" i="0" u="none" strike="noStrike" cap="none" baseline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08000" y="1123953"/>
            <a:ext cx="2890895" cy="958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1500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570346" y="386192"/>
            <a:ext cx="3385155" cy="41448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indent="-18859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7213" indent="-15335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50" indent="-11810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0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50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50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8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7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65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508000" y="2082801"/>
            <a:ext cx="2890895" cy="1938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rebuchet MS"/>
              <a:buNone/>
              <a:defRPr sz="1050"/>
            </a:lvl1pPr>
            <a:lvl2pPr marL="342797" indent="-12597" rtl="0">
              <a:spcBef>
                <a:spcPts val="0"/>
              </a:spcBef>
              <a:buFont typeface="Trebuchet MS"/>
              <a:buNone/>
              <a:defRPr sz="1050"/>
            </a:lvl2pPr>
            <a:lvl3pPr marL="685595" indent="-12495" rtl="0">
              <a:spcBef>
                <a:spcPts val="0"/>
              </a:spcBef>
              <a:buFont typeface="Trebuchet MS"/>
              <a:buNone/>
              <a:defRPr sz="900"/>
            </a:lvl3pPr>
            <a:lvl4pPr marL="1028392" indent="-12391" rtl="0">
              <a:spcBef>
                <a:spcPts val="0"/>
              </a:spcBef>
              <a:buFont typeface="Trebuchet MS"/>
              <a:buNone/>
              <a:defRPr sz="750"/>
            </a:lvl4pPr>
            <a:lvl5pPr marL="1371188" indent="-12288" rtl="0">
              <a:spcBef>
                <a:spcPts val="0"/>
              </a:spcBef>
              <a:buFont typeface="Trebuchet MS"/>
              <a:buNone/>
              <a:defRPr sz="750"/>
            </a:lvl5pPr>
            <a:lvl6pPr marL="1713986" indent="-12186" rtl="0">
              <a:spcBef>
                <a:spcPts val="0"/>
              </a:spcBef>
              <a:buFont typeface="Trebuchet MS"/>
              <a:buNone/>
              <a:defRPr sz="750"/>
            </a:lvl6pPr>
            <a:lvl7pPr marL="2056783" indent="-12082" rtl="0">
              <a:spcBef>
                <a:spcPts val="0"/>
              </a:spcBef>
              <a:buFont typeface="Trebuchet MS"/>
              <a:buNone/>
              <a:defRPr sz="750"/>
            </a:lvl7pPr>
            <a:lvl8pPr marL="2399580" indent="-11980" rtl="0">
              <a:spcBef>
                <a:spcPts val="0"/>
              </a:spcBef>
              <a:buFont typeface="Trebuchet MS"/>
              <a:buNone/>
              <a:defRPr sz="750"/>
            </a:lvl8pPr>
            <a:lvl9pPr marL="2742377" indent="-11876" rtl="0">
              <a:spcBef>
                <a:spcPts val="0"/>
              </a:spcBef>
              <a:buFont typeface="Trebuchet MS"/>
              <a:buNone/>
              <a:defRPr sz="75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5403850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442998" y="4531021"/>
            <a:ext cx="51250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en-GB" sz="1000" b="0" i="0" u="none" strike="noStrike" cap="none" baseline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en-GB" sz="1000" b="0" i="0" u="none" strike="noStrike" cap="none" baseline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-6349"/>
            <a:ext cx="9144000" cy="5149850"/>
            <a:chOff x="0" y="-8466"/>
            <a:chExt cx="12192000" cy="6866467"/>
          </a:xfrm>
        </p:grpSpPr>
        <p:cxnSp>
          <p:nvCxnSpPr>
            <p:cNvPr id="6" name="Shape 6"/>
            <p:cNvCxnSpPr/>
            <p:nvPr/>
          </p:nvCxnSpPr>
          <p:spPr>
            <a:xfrm>
              <a:off x="9371011" y="0"/>
              <a:ext cx="1219199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Shape 7"/>
            <p:cNvCxnSpPr/>
            <p:nvPr/>
          </p:nvCxnSpPr>
          <p:spPr>
            <a:xfrm flipH="1">
              <a:off x="7425266" y="3681412"/>
              <a:ext cx="4763558" cy="3176586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" name="Shape 8"/>
            <p:cNvSpPr/>
            <p:nvPr/>
          </p:nvSpPr>
          <p:spPr>
            <a:xfrm>
              <a:off x="9181475" y="-8466"/>
              <a:ext cx="300734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9" name="Shape 9"/>
            <p:cNvSpPr/>
            <p:nvPr/>
          </p:nvSpPr>
          <p:spPr>
            <a:xfrm>
              <a:off x="9603442" y="-8466"/>
              <a:ext cx="258855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0" name="Shape 10"/>
            <p:cNvSpPr/>
            <p:nvPr/>
          </p:nvSpPr>
          <p:spPr>
            <a:xfrm>
              <a:off x="8932332" y="3048000"/>
              <a:ext cx="3259667" cy="3809999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9334500" y="-8466"/>
              <a:ext cx="2854326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803"/>
              </a:srgbClr>
            </a:solidFill>
            <a:ln>
              <a:noFill/>
            </a:ln>
          </p:spPr>
        </p:sp>
        <p:sp>
          <p:nvSpPr>
            <p:cNvPr id="12" name="Shape 12"/>
            <p:cNvSpPr/>
            <p:nvPr/>
          </p:nvSpPr>
          <p:spPr>
            <a:xfrm>
              <a:off x="10898729" y="-8466"/>
              <a:ext cx="1290093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3" name="Shape 13"/>
            <p:cNvSpPr/>
            <p:nvPr/>
          </p:nvSpPr>
          <p:spPr>
            <a:xfrm>
              <a:off x="10938999" y="-8466"/>
              <a:ext cx="1249825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7B2">
                <a:alpha val="80000"/>
              </a:srgbClr>
            </a:solidFill>
            <a:ln>
              <a:noFill/>
            </a:ln>
          </p:spPr>
        </p:sp>
        <p:sp>
          <p:nvSpPr>
            <p:cNvPr id="14" name="Shape 14"/>
            <p:cNvSpPr/>
            <p:nvPr/>
          </p:nvSpPr>
          <p:spPr>
            <a:xfrm>
              <a:off x="10371665" y="3589867"/>
              <a:ext cx="1817159" cy="3268132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4013200"/>
              <a:ext cx="448732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2700" b="0" i="0" u="none" strike="noStrike" cap="none" baseline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6447501" cy="29105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indent="-18859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3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7213" marR="0" indent="-15335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2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50" marR="0" indent="-11810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10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50" marR="0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50" marR="0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50" marR="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850" marR="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750" marR="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650" marR="0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"/>
              <a:buChar char="●"/>
              <a:defRPr sz="9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5403850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75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442998" y="4531021"/>
            <a:ext cx="512503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lang="en-GB" sz="1000" b="0" i="0" u="none" strike="noStrike" cap="none" baseline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Roboto"/>
                <a:buNone/>
              </a:pPr>
              <a:t>‹#›</a:t>
            </a:fld>
            <a:endParaRPr lang="en-GB" sz="1000" b="0" i="0" u="none" strike="noStrike" cap="none" baseline="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565949" y="1247775"/>
            <a:ext cx="8012100" cy="173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en-GB" sz="4000" b="0" i="0" u="none" strike="noStrike" cap="none" baseline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Ekskursija į Lietuvos Respublikos Seimą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240825" y="4054550"/>
            <a:ext cx="8520599" cy="73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"/>
              <a:buNone/>
            </a:pPr>
            <a:r>
              <a:rPr lang="en-GB" sz="20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lt-LT" sz="2000" b="0" i="0" u="none" strike="noStrike" cap="none" baseline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lang="en-GB" sz="2000" b="0" i="0" u="none" strike="noStrike" cap="none" baseline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GB" sz="2000" b="0" i="0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klasė</a:t>
            </a:r>
            <a:r>
              <a:rPr lang="en-GB" sz="20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apsilankė</a:t>
            </a:r>
            <a:r>
              <a:rPr lang="en-GB" sz="20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Lietuvos</a:t>
            </a:r>
            <a:r>
              <a:rPr lang="en-GB" sz="20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Respublikos</a:t>
            </a:r>
            <a:r>
              <a:rPr lang="en-GB" sz="20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b="0" i="0" u="none" strike="noStrike" cap="none" baseline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Seime</a:t>
            </a:r>
            <a:r>
              <a:rPr lang="en-GB" sz="20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6400" y="254575"/>
            <a:ext cx="4864399" cy="3649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4081125"/>
            <a:ext cx="8520599" cy="80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"/>
              <a:buNone/>
            </a:pPr>
            <a:r>
              <a:rPr lang="en-GB" sz="20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Apžiūrėjome  II rūmuose esančias sales: spaudos konferencijų ir naująją Seimo plenarinių posėdžių.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250" y="221500"/>
            <a:ext cx="4961848" cy="372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598" y="888274"/>
            <a:ext cx="4265897" cy="3390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4701" y="888274"/>
            <a:ext cx="4260071" cy="3390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17900" y="4116575"/>
            <a:ext cx="8222100" cy="92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"/>
              <a:buNone/>
            </a:pPr>
            <a:r>
              <a:rPr lang="en-GB" sz="1800" b="0" i="0" u="none" strike="noStrike" cap="none" baseline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I rūmuose aplankėme Kovo 11- osios salėje, kurioje vyksta iškilmingi posėdžiai, skirti  svarbiaus</a:t>
            </a: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ie</a:t>
            </a:r>
            <a:r>
              <a:rPr lang="en-GB" sz="1800" b="0" i="0" u="none" strike="noStrike" cap="none" baseline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 mūsų valstybės istorijos įvykiams paminėti.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075" y="109025"/>
            <a:ext cx="5341848" cy="40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71900" y="4198475"/>
            <a:ext cx="8222100" cy="68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"/>
              <a:buNone/>
            </a:pPr>
            <a:r>
              <a:rPr lang="en-GB" sz="1800" b="0" i="0" u="none" strike="noStrike" cap="none" baseline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Parlamento galerijoje eksponuojami Gediminaičių stulpai puošti trispalvėmis apyrankėmis. Ši Gediminaičių stulpų konstrukcija skirta Lietuvos Nepriklausomybės 25- mečiui paminėti</a:t>
            </a:r>
            <a:r>
              <a:rPr lang="en-GB" sz="135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667" y="756522"/>
            <a:ext cx="4384926" cy="328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0596" y="97476"/>
            <a:ext cx="3074575" cy="4100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6225" y="4039035"/>
            <a:ext cx="8222100" cy="7365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"/>
              <a:buNone/>
            </a:pPr>
            <a:r>
              <a:rPr lang="en-GB" sz="1800" b="0" i="0" u="none" strike="noStrike" cap="none" baseline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Apžiūrėjome Parlamento galerijos ekspoziciją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4570" y="216709"/>
            <a:ext cx="5188565" cy="3628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60950" y="1151050"/>
            <a:ext cx="8222100" cy="3478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6858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GB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Šios ekskursijos metu išgirdome daugiau informacijos apie vieną svarbiausių Lietuvos valdžios institucijų. Sužinojome, kokia yra seimo nario diena bei savaitė, kas ir kaip vyksta Seimo salėse.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ctrTitle"/>
          </p:nvPr>
        </p:nvSpPr>
        <p:spPr>
          <a:xfrm>
            <a:off x="1130300" y="1803400"/>
            <a:ext cx="5825099" cy="1234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-GB"/>
              <a:t>     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Ačiū už dėmesį!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Facet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Demonstracija ekrane (16:9)</PresentationFormat>
  <Paragraphs>8</Paragraphs>
  <Slides>9</Slides>
  <Notes>9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5" baseType="lpstr">
      <vt:lpstr>Arial</vt:lpstr>
      <vt:lpstr>Times New Roman</vt:lpstr>
      <vt:lpstr>Noto Sans Symbol</vt:lpstr>
      <vt:lpstr>Trebuchet MS</vt:lpstr>
      <vt:lpstr>Roboto</vt:lpstr>
      <vt:lpstr>Facet</vt:lpstr>
      <vt:lpstr>Ekskursija į Lietuvos Respublikos Seimą</vt:lpstr>
      <vt:lpstr>Skaidrė 2</vt:lpstr>
      <vt:lpstr>Skaidrė 3</vt:lpstr>
      <vt:lpstr>Skaidrė 4</vt:lpstr>
      <vt:lpstr>Skaidrė 5</vt:lpstr>
      <vt:lpstr>Skaidrė 6</vt:lpstr>
      <vt:lpstr>Skaidrė 7</vt:lpstr>
      <vt:lpstr>Skaidrė 8</vt:lpstr>
      <vt:lpstr>     Ačiū už dėmesį!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Ekskursija į Lietuvos Respublikos Seimą</dc:title>
  <dc:creator>Bendras</dc:creator>
  <cp:lastModifiedBy>Lenovo</cp:lastModifiedBy>
  <cp:revision>1</cp:revision>
  <dcterms:modified xsi:type="dcterms:W3CDTF">2015-11-06T07:16:10Z</dcterms:modified>
</cp:coreProperties>
</file>