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C28-D2F9-4BE3-A30F-768BF0DE522C}" type="datetimeFigureOut">
              <a:rPr lang="lt-LT" smtClean="0"/>
              <a:pPr/>
              <a:t>2015.10.20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DCA9-879A-45CE-B4C9-9761CD0AE28C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656183"/>
          </a:xfrm>
        </p:spPr>
        <p:txBody>
          <a:bodyPr/>
          <a:lstStyle/>
          <a:p>
            <a:r>
              <a:rPr lang="lt-LT" dirty="0" smtClean="0">
                <a:latin typeface="Imprint MT Shadow" pitchFamily="82" charset="0"/>
              </a:rPr>
              <a:t>MEDIKAS. </a:t>
            </a:r>
            <a:br>
              <a:rPr lang="lt-LT" dirty="0" smtClean="0">
                <a:latin typeface="Imprint MT Shadow" pitchFamily="82" charset="0"/>
              </a:rPr>
            </a:br>
            <a:r>
              <a:rPr lang="lt-LT" dirty="0" smtClean="0">
                <a:latin typeface="Imprint MT Shadow" pitchFamily="82" charset="0"/>
              </a:rPr>
              <a:t>BŪTI AR NEBŪTI?</a:t>
            </a:r>
            <a:endParaRPr lang="lt-LT" dirty="0">
              <a:latin typeface="Imprint MT Shadow" pitchFamily="82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920880" cy="2592288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usitikimas su plastinės ir rekonstrukcinės chirurgijos gydytoju Dariumi Jauniškiu</a:t>
            </a:r>
          </a:p>
          <a:p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2015 spalio 20 d.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Dalyviai- </a:t>
            </a:r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lt-LT" sz="3600" dirty="0" err="1" smtClean="0"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gimnazistai</a:t>
            </a:r>
            <a:r>
              <a:rPr lang="lt-LT" sz="360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lt-LT" sz="3600" smtClean="0">
                <a:latin typeface="Times New Roman" pitchFamily="18" charset="0"/>
                <a:cs typeface="Times New Roman" pitchFamily="18" charset="0"/>
              </a:rPr>
            </a:br>
            <a:r>
              <a:rPr lang="lt-LT" sz="3600" smtClean="0">
                <a:latin typeface="Times New Roman" pitchFamily="18" charset="0"/>
                <a:cs typeface="Times New Roman" pitchFamily="18" charset="0"/>
              </a:rPr>
              <a:t>besidomintys medicinos </a:t>
            </a:r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studijomis </a:t>
            </a:r>
            <a:endParaRPr lang="lt-LT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WP_20151020_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395" y="1600200"/>
            <a:ext cx="80572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" name="Turinio vietos rezervavimo ženklas 12" descr="WP_20151020_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229686" cy="5184576"/>
          </a:xfrm>
        </p:spPr>
      </p:pic>
      <p:pic>
        <p:nvPicPr>
          <p:cNvPr id="14" name="Turinio vietos rezervavimo ženklas 13" descr="WP_20151020_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28184" y="326438"/>
            <a:ext cx="2915816" cy="5190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</Words>
  <Application>Microsoft Office PowerPoint</Application>
  <PresentationFormat>Demonstracija ekrane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4" baseType="lpstr">
      <vt:lpstr>Office tema</vt:lpstr>
      <vt:lpstr>MEDIKAS.  BŪTI AR NEBŪTI?</vt:lpstr>
      <vt:lpstr>Dalyviai- III kl. gimnazistai,  besidomintys medicinos studijomis </vt:lpstr>
      <vt:lpstr>Skaidrė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MEDIKAS.  BŪTI AR NEBŪTI?</dc:title>
  <dc:creator>Mokinys</dc:creator>
  <cp:lastModifiedBy>Mokinys</cp:lastModifiedBy>
  <cp:revision>4</cp:revision>
  <dcterms:created xsi:type="dcterms:W3CDTF">2015-10-20T13:21:26Z</dcterms:created>
  <dcterms:modified xsi:type="dcterms:W3CDTF">2015-10-20T13:33:10Z</dcterms:modified>
</cp:coreProperties>
</file>