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66" r:id="rId6"/>
    <p:sldId id="268" r:id="rId7"/>
    <p:sldId id="269" r:id="rId8"/>
    <p:sldId id="270" r:id="rId9"/>
    <p:sldId id="271" r:id="rId10"/>
    <p:sldId id="259" r:id="rId11"/>
    <p:sldId id="263" r:id="rId12"/>
    <p:sldId id="260" r:id="rId13"/>
    <p:sldId id="264" r:id="rId14"/>
    <p:sldId id="261" r:id="rId15"/>
    <p:sldId id="267" r:id="rId16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atusis trikampis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Antraštė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17" name="Paantraštė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lt-LT" smtClean="0"/>
              <a:t>Spustelėkite ruošinio paantraštės stiliui keisti</a:t>
            </a:r>
            <a:endParaRPr kumimoji="0" lang="en-US"/>
          </a:p>
        </p:txBody>
      </p:sp>
      <p:grpSp>
        <p:nvGrpSpPr>
          <p:cNvPr id="2" name="Grupė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Laisva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Laisva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Laisva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Tiesioji jungtis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os vietos rezervavimo ženklas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320F34-3925-4CC5-87E7-D6EEA5928835}" type="datetimeFigureOut">
              <a:rPr lang="lt-LT" smtClean="0"/>
              <a:pPr/>
              <a:t>2015.11.05</a:t>
            </a:fld>
            <a:endParaRPr lang="lt-LT"/>
          </a:p>
        </p:txBody>
      </p:sp>
      <p:sp>
        <p:nvSpPr>
          <p:cNvPr id="19" name="Poraštės vietos rezervavimo ženklas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lt-LT"/>
          </a:p>
        </p:txBody>
      </p:sp>
      <p:sp>
        <p:nvSpPr>
          <p:cNvPr id="27" name="Skaidrės numerio vietos rezervavimo ženklas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7EA2C35-2F69-47B4-9C56-3AB2873FCFB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320F34-3925-4CC5-87E7-D6EEA5928835}" type="datetimeFigureOut">
              <a:rPr lang="lt-LT" smtClean="0"/>
              <a:pPr/>
              <a:t>2015.11.05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EA2C35-2F69-47B4-9C56-3AB2873FCFB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320F34-3925-4CC5-87E7-D6EEA5928835}" type="datetimeFigureOut">
              <a:rPr lang="lt-LT" smtClean="0"/>
              <a:pPr/>
              <a:t>2015.11.05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EA2C35-2F69-47B4-9C56-3AB2873FCFB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320F34-3925-4CC5-87E7-D6EEA5928835}" type="datetimeFigureOut">
              <a:rPr lang="lt-LT" smtClean="0"/>
              <a:pPr/>
              <a:t>2015.11.05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EA2C35-2F69-47B4-9C56-3AB2873FCFB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7" name="Antraštė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320F34-3925-4CC5-87E7-D6EEA5928835}" type="datetimeFigureOut">
              <a:rPr lang="lt-LT" smtClean="0"/>
              <a:pPr/>
              <a:t>2015.11.05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EA2C35-2F69-47B4-9C56-3AB2873FCFB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7" name="Ševronas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as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320F34-3925-4CC5-87E7-D6EEA5928835}" type="datetimeFigureOut">
              <a:rPr lang="lt-LT" smtClean="0"/>
              <a:pPr/>
              <a:t>2015.11.05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EA2C35-2F69-47B4-9C56-3AB2873FCFB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8" name="Antraštė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Lyginima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5" name="Turinio vietos rezervavimo ženklas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320F34-3925-4CC5-87E7-D6EEA5928835}" type="datetimeFigureOut">
              <a:rPr lang="lt-LT" smtClean="0"/>
              <a:pPr/>
              <a:t>2015.11.05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EA2C35-2F69-47B4-9C56-3AB2873FCFB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320F34-3925-4CC5-87E7-D6EEA5928835}" type="datetimeFigureOut">
              <a:rPr lang="lt-LT" smtClean="0"/>
              <a:pPr/>
              <a:t>2015.11.05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EA2C35-2F69-47B4-9C56-3AB2873FCFB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6" name="Antraštė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320F34-3925-4CC5-87E7-D6EEA5928835}" type="datetimeFigureOut">
              <a:rPr lang="lt-LT" smtClean="0"/>
              <a:pPr/>
              <a:t>2015.11.05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EA2C35-2F69-47B4-9C56-3AB2873FCFB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0320F34-3925-4CC5-87E7-D6EEA5928835}" type="datetimeFigureOut">
              <a:rPr lang="lt-LT" smtClean="0"/>
              <a:pPr/>
              <a:t>2015.11.05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EA2C35-2F69-47B4-9C56-3AB2873FCFB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lt-LT" smtClean="0"/>
              <a:t>Spustelėkite piktogramą, jei norite įtraukti paveikslėlį</a:t>
            </a:r>
            <a:endParaRPr kumimoji="0" lang="en-US" dirty="0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320F34-3925-4CC5-87E7-D6EEA5928835}" type="datetimeFigureOut">
              <a:rPr lang="lt-LT" smtClean="0"/>
              <a:pPr/>
              <a:t>2015.11.05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7EA2C35-2F69-47B4-9C56-3AB2873FCFB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8" name="Laisva form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Laisva form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Statusis trikampis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Tiesioji jungtis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as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as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aisva form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Laisva form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Statusis trikampis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Tiesioji jungtis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avadinimo vietos rezervavimo ženkla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0" name="Teksto vietos rezervavimo ženklas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10" name="Datos vietos rezervavimo ženklas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0320F34-3925-4CC5-87E7-D6EEA5928835}" type="datetimeFigureOut">
              <a:rPr lang="lt-LT" smtClean="0"/>
              <a:pPr/>
              <a:t>2015.11.05</a:t>
            </a:fld>
            <a:endParaRPr lang="lt-LT"/>
          </a:p>
        </p:txBody>
      </p:sp>
      <p:sp>
        <p:nvSpPr>
          <p:cNvPr id="22" name="Poraštės vietos rezervavimo ženklas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lt-LT"/>
          </a:p>
        </p:txBody>
      </p:sp>
      <p:sp>
        <p:nvSpPr>
          <p:cNvPr id="18" name="Skaidrės numerio vietos rezervavimo ženklas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7EA2C35-2F69-47B4-9C56-3AB2873FCFB2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467544" y="1268761"/>
            <a:ext cx="7990656" cy="2331690"/>
          </a:xfrm>
        </p:spPr>
        <p:txBody>
          <a:bodyPr>
            <a:normAutofit fontScale="90000"/>
          </a:bodyPr>
          <a:lstStyle/>
          <a:p>
            <a:r>
              <a:rPr lang="lt-LT" sz="4400" dirty="0"/>
              <a:t>Dr. Bronislovo Lubio vardo respublikinis chemijos konkursas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 smtClean="0"/>
              <a:t>2015-10-22</a:t>
            </a:r>
          </a:p>
          <a:p>
            <a:r>
              <a:rPr lang="lt-LT" dirty="0" smtClean="0"/>
              <a:t>Jonava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lt-LT" sz="5400" dirty="0" smtClean="0">
                <a:latin typeface="Times New Roman" pitchFamily="18" charset="0"/>
                <a:cs typeface="Times New Roman" pitchFamily="18" charset="0"/>
              </a:rPr>
              <a:t>Deividas </a:t>
            </a:r>
            <a:r>
              <a:rPr lang="lt-LT" sz="5400" dirty="0" err="1" smtClean="0">
                <a:latin typeface="Times New Roman" pitchFamily="18" charset="0"/>
                <a:cs typeface="Times New Roman" pitchFamily="18" charset="0"/>
              </a:rPr>
              <a:t>Aidukas</a:t>
            </a:r>
            <a:r>
              <a:rPr lang="lt-LT" sz="5400" dirty="0" smtClean="0">
                <a:latin typeface="Times New Roman" pitchFamily="18" charset="0"/>
                <a:cs typeface="Times New Roman" pitchFamily="18" charset="0"/>
              </a:rPr>
              <a:t> 1A</a:t>
            </a:r>
          </a:p>
          <a:p>
            <a:pPr algn="ctr">
              <a:buNone/>
            </a:pPr>
            <a:r>
              <a:rPr lang="lt-LT" sz="5400" dirty="0" smtClean="0">
                <a:latin typeface="Times New Roman" pitchFamily="18" charset="0"/>
                <a:cs typeface="Times New Roman" pitchFamily="18" charset="0"/>
              </a:rPr>
              <a:t>Lukas </a:t>
            </a:r>
            <a:r>
              <a:rPr lang="lt-LT" sz="5400" dirty="0" err="1" smtClean="0">
                <a:latin typeface="Times New Roman" pitchFamily="18" charset="0"/>
                <a:cs typeface="Times New Roman" pitchFamily="18" charset="0"/>
              </a:rPr>
              <a:t>Zajankovskij</a:t>
            </a:r>
            <a:r>
              <a:rPr lang="lt-LT" sz="5400" dirty="0" smtClean="0">
                <a:latin typeface="Times New Roman" pitchFamily="18" charset="0"/>
                <a:cs typeface="Times New Roman" pitchFamily="18" charset="0"/>
              </a:rPr>
              <a:t> 1A</a:t>
            </a:r>
          </a:p>
          <a:p>
            <a:pPr algn="ctr">
              <a:buNone/>
            </a:pPr>
            <a:r>
              <a:rPr lang="lt-LT" sz="5400" dirty="0" smtClean="0">
                <a:latin typeface="Times New Roman" pitchFamily="18" charset="0"/>
                <a:cs typeface="Times New Roman" pitchFamily="18" charset="0"/>
              </a:rPr>
              <a:t>Liutauras Baltrūnas 2A</a:t>
            </a:r>
          </a:p>
          <a:p>
            <a:pPr algn="ctr">
              <a:buNone/>
            </a:pPr>
            <a:r>
              <a:rPr lang="lt-LT" sz="5400" dirty="0" smtClean="0">
                <a:latin typeface="Times New Roman" pitchFamily="18" charset="0"/>
                <a:cs typeface="Times New Roman" pitchFamily="18" charset="0"/>
              </a:rPr>
              <a:t>Barbora </a:t>
            </a:r>
            <a:r>
              <a:rPr lang="lt-LT" sz="5400" dirty="0" err="1" smtClean="0">
                <a:latin typeface="Times New Roman" pitchFamily="18" charset="0"/>
                <a:cs typeface="Times New Roman" pitchFamily="18" charset="0"/>
              </a:rPr>
              <a:t>Bacytė</a:t>
            </a:r>
            <a:r>
              <a:rPr lang="lt-LT" sz="5400" dirty="0" smtClean="0">
                <a:latin typeface="Times New Roman" pitchFamily="18" charset="0"/>
                <a:cs typeface="Times New Roman" pitchFamily="18" charset="0"/>
              </a:rPr>
              <a:t> 2G</a:t>
            </a: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Gimnazijai 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atstovavo I – II gimnazijos  klasių komanda: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icture 2" descr="C:\Users\Bendras\Downloads\20151022_095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Individualiais prizais, įsteigtais AB „Achema“, apdovanoti </a:t>
            </a:r>
            <a:r>
              <a:rPr lang="lt-LT" b="1" i="1" dirty="0" smtClean="0">
                <a:latin typeface="Times New Roman" pitchFamily="18" charset="0"/>
                <a:cs typeface="Times New Roman" pitchFamily="18" charset="0"/>
              </a:rPr>
              <a:t>geriausiai eksperimentą  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vykdę mūsų gimnazijos II klasių mokiniai:</a:t>
            </a:r>
            <a:br>
              <a:rPr lang="lt-LT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sz="5400" dirty="0" smtClean="0">
                <a:latin typeface="Times New Roman" pitchFamily="18" charset="0"/>
                <a:cs typeface="Times New Roman" pitchFamily="18" charset="0"/>
              </a:rPr>
              <a:t>Liutauras Baltrūnas 2A</a:t>
            </a:r>
          </a:p>
          <a:p>
            <a:pPr>
              <a:buNone/>
            </a:pPr>
            <a:r>
              <a:rPr lang="lt-LT" sz="5400" dirty="0" smtClean="0">
                <a:latin typeface="Times New Roman" pitchFamily="18" charset="0"/>
                <a:cs typeface="Times New Roman" pitchFamily="18" charset="0"/>
              </a:rPr>
              <a:t>  Barbora </a:t>
            </a:r>
            <a:r>
              <a:rPr lang="lt-LT" sz="5400" dirty="0" err="1" smtClean="0">
                <a:latin typeface="Times New Roman" pitchFamily="18" charset="0"/>
                <a:cs typeface="Times New Roman" pitchFamily="18" charset="0"/>
              </a:rPr>
              <a:t>Bacytė</a:t>
            </a:r>
            <a:r>
              <a:rPr lang="lt-LT" sz="5400" dirty="0" smtClean="0">
                <a:latin typeface="Times New Roman" pitchFamily="18" charset="0"/>
                <a:cs typeface="Times New Roman" pitchFamily="18" charset="0"/>
              </a:rPr>
              <a:t> 2G 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Komandos pasiekimai: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026" name="Picture 2" descr="C:\Users\Bendras\Desktop\TMP000_4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Užimta IV vieta tarp komandų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Komandos pasiekimai: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Bendras\Downloads\20151022_095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9144000" cy="4797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lt-LT" sz="9600" dirty="0" smtClean="0"/>
              <a:t>Sveikiname!!!</a:t>
            </a:r>
            <a:endParaRPr lang="lt-LT" sz="9600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lt-LT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4000" dirty="0">
                <a:latin typeface="Times New Roman" pitchFamily="18" charset="0"/>
                <a:cs typeface="Times New Roman" pitchFamily="18" charset="0"/>
              </a:rPr>
              <a:t>Jonavos Senamiesčio gimnazijoje </a:t>
            </a:r>
            <a:r>
              <a:rPr lang="lt-LT" sz="4000" dirty="0" smtClean="0">
                <a:latin typeface="Times New Roman" pitchFamily="18" charset="0"/>
                <a:cs typeface="Times New Roman" pitchFamily="18" charset="0"/>
              </a:rPr>
              <a:t>2015 spalio mėn. 22 d. surengtas </a:t>
            </a:r>
            <a:r>
              <a:rPr lang="lt-LT" sz="4000" dirty="0">
                <a:latin typeface="Times New Roman" pitchFamily="18" charset="0"/>
                <a:cs typeface="Times New Roman" pitchFamily="18" charset="0"/>
              </a:rPr>
              <a:t>pirmasis Dr. Bronislovo Lubio vardo respublikinis chemijos </a:t>
            </a:r>
            <a:r>
              <a:rPr lang="lt-LT" sz="4000" dirty="0" smtClean="0">
                <a:latin typeface="Times New Roman" pitchFamily="18" charset="0"/>
                <a:cs typeface="Times New Roman" pitchFamily="18" charset="0"/>
              </a:rPr>
              <a:t>konkursas 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lt-LT" sz="5900" dirty="0" smtClean="0"/>
          </a:p>
          <a:p>
            <a:r>
              <a:rPr lang="lt-LT" sz="16000" dirty="0" smtClean="0">
                <a:latin typeface="Times New Roman" pitchFamily="18" charset="0"/>
                <a:cs typeface="Times New Roman" pitchFamily="18" charset="0"/>
              </a:rPr>
              <a:t>Konkurse varžėsi pagrindinių mokyklų 9–10 klasių ir gimnazijų I-II klasių mokiniai;</a:t>
            </a:r>
          </a:p>
          <a:p>
            <a:r>
              <a:rPr lang="lt-LT" sz="16000" dirty="0" smtClean="0">
                <a:latin typeface="Times New Roman" pitchFamily="18" charset="0"/>
                <a:cs typeface="Times New Roman" pitchFamily="18" charset="0"/>
              </a:rPr>
              <a:t>76 mokiniai iš 19 Lietuvos mokyklų dalyvavo protų mūšyje, sprendė teorines užduotis ir atliko laboratorinį darbą.</a:t>
            </a:r>
          </a:p>
          <a:p>
            <a:pPr>
              <a:buNone/>
            </a:pPr>
            <a:r>
              <a:rPr lang="lt-LT" sz="7800" dirty="0" smtClean="0"/>
              <a:t/>
            </a:r>
            <a:br>
              <a:rPr lang="lt-LT" sz="7800" dirty="0" smtClean="0"/>
            </a:br>
            <a:endParaRPr lang="lt-LT" sz="7800" dirty="0" smtClean="0"/>
          </a:p>
          <a:p>
            <a:pPr>
              <a:buNone/>
            </a:pP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t-LT" sz="4300" dirty="0" smtClean="0">
                <a:latin typeface="Times New Roman" pitchFamily="18" charset="0"/>
                <a:cs typeface="Times New Roman" pitchFamily="18" charset="0"/>
              </a:rPr>
              <a:t>Konkursą parėmė Dr. Bronislovo Lubio vardo labdaros ir paramos fondas.</a:t>
            </a:r>
          </a:p>
          <a:p>
            <a:r>
              <a:rPr lang="lt-LT" sz="4300" dirty="0" smtClean="0">
                <a:latin typeface="Times New Roman" pitchFamily="18" charset="0"/>
                <a:cs typeface="Times New Roman" pitchFamily="18" charset="0"/>
              </a:rPr>
              <a:t>Mokiniams ir mokytojams buvo suorganizuota kelionė po chemijos pramonės </a:t>
            </a:r>
            <a:r>
              <a:rPr lang="lt-LT" sz="4300" dirty="0" smtClean="0">
                <a:latin typeface="Times New Roman" pitchFamily="18" charset="0"/>
                <a:cs typeface="Times New Roman" pitchFamily="18" charset="0"/>
              </a:rPr>
              <a:t>įmonę </a:t>
            </a:r>
            <a:r>
              <a:rPr lang="lt-LT" sz="4300" dirty="0" smtClean="0">
                <a:latin typeface="Times New Roman" pitchFamily="18" charset="0"/>
                <a:cs typeface="Times New Roman" pitchFamily="18" charset="0"/>
              </a:rPr>
              <a:t>„Achema</a:t>
            </a:r>
            <a:r>
              <a:rPr lang="lt-LT" sz="4300" dirty="0" smtClean="0">
                <a:latin typeface="Times New Roman" pitchFamily="18" charset="0"/>
                <a:cs typeface="Times New Roman" pitchFamily="18" charset="0"/>
              </a:rPr>
              <a:t>“.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077" name="Picture 5" descr="C:\Users\Bendras\Downloads\20151022_145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10" name="Picture 7" descr="C:\Users\Bendras\Downloads\20151022_1519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icture 2" descr="C:\Users\Bendras\Downloads\20151022_1511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icture 6" descr="C:\Users\Bendras\Downloads\20151022_1507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026" name="Picture 2" descr="C:\Users\Bendras\Downloads\20151022_150418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026" name="Picture 2" descr="C:\Users\Bendras\Downloads\20151022_152306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onkursas">
  <a:themeElements>
    <a:clrScheme name="Konkursa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onkursa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onkurs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65</TotalTime>
  <Words>137</Words>
  <Application>Microsoft Office PowerPoint</Application>
  <PresentationFormat>Demonstracija ekrane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15</vt:i4>
      </vt:variant>
    </vt:vector>
  </HeadingPairs>
  <TitlesOfParts>
    <vt:vector size="16" baseType="lpstr">
      <vt:lpstr>Konkursas</vt:lpstr>
      <vt:lpstr>Dr. Bronislovo Lubio vardo respublikinis chemijos konkursas  </vt:lpstr>
      <vt:lpstr>Skaidrė 2</vt:lpstr>
      <vt:lpstr>Skaidrė 3</vt:lpstr>
      <vt:lpstr>Skaidrė 4</vt:lpstr>
      <vt:lpstr>Skaidrė 5</vt:lpstr>
      <vt:lpstr>Skaidrė 6</vt:lpstr>
      <vt:lpstr>Skaidrė 7</vt:lpstr>
      <vt:lpstr>Skaidrė 8</vt:lpstr>
      <vt:lpstr>Skaidrė 9</vt:lpstr>
      <vt:lpstr>Gimnazijai atstovavo I – II gimnazijos  klasių komanda:</vt:lpstr>
      <vt:lpstr>Skaidrė 11</vt:lpstr>
      <vt:lpstr>Komandos pasiekimai:</vt:lpstr>
      <vt:lpstr>Skaidrė 13</vt:lpstr>
      <vt:lpstr>Komandos pasiekimai:</vt:lpstr>
      <vt:lpstr>Skaidrė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Bronislovo Lubio vardo respublikinis chemijos konkursas</dc:title>
  <dc:creator>Bendras</dc:creator>
  <cp:lastModifiedBy>Lenovo</cp:lastModifiedBy>
  <cp:revision>11</cp:revision>
  <dcterms:created xsi:type="dcterms:W3CDTF">2015-11-04T07:56:07Z</dcterms:created>
  <dcterms:modified xsi:type="dcterms:W3CDTF">2015-11-05T06:01:54Z</dcterms:modified>
</cp:coreProperties>
</file>