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FDB9-C172-4690-BB52-EEE207DA03A1}" type="datetimeFigureOut">
              <a:rPr lang="lt-LT" smtClean="0"/>
              <a:t>2015.11.05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8C29-07F4-4F35-83A6-0FC367AC1681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79512" y="1700809"/>
            <a:ext cx="8712968" cy="2808312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Edinburgo hercogo apdovanojimų 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tarptautinės neformaliojo ugdymo programos pristatymas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4320480" cy="864096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2015 lapkričio 5 d.</a:t>
            </a:r>
            <a:r>
              <a:rPr lang="lt-LT" dirty="0" smtClean="0"/>
              <a:t>            </a:t>
            </a:r>
            <a:endParaRPr lang="lt-LT" dirty="0"/>
          </a:p>
        </p:txBody>
      </p:sp>
      <p:pic>
        <p:nvPicPr>
          <p:cNvPr id="4" name="Turinio vietos rezervavimo ženklas 26" descr="WP_20151105_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212999">
            <a:off x="5318682" y="4249904"/>
            <a:ext cx="3500574" cy="180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Apie programą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0060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Duke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Edinburgh's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DofE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) yra neformalaus ugdymo(si) programa jaunimui nuo 14 iki 24-erių metų.</a:t>
            </a: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	Programos esmė – įveikti asmeninius iššūkius, kurie skatintų jaunus žmones tapti atsakingais, aktyviais piliečiais, prisidedančiais prie visuomenės gerovės. Tai savanoriška veikla, nepripažįstanti jokios konkurencijos, skatinanti savęs pažinimą ir tobulėjimą</a:t>
            </a:r>
          </a:p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DofE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programą nuo 2014m. pradžios iš dalies finansuoja LR ŠMM bei Lietuvos vaikų ir jaunimo centras. Programą įgyvendina 27 organizacijos iš visos Lietuvos. </a:t>
            </a:r>
          </a:p>
          <a:p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Dalyvaudami programoje jauni žmonės vykdo keturias veiklas: teikia paslaugas bendruomenei, </a:t>
            </a:r>
            <a:r>
              <a:rPr lang="lt-LT" sz="2000" dirty="0" err="1" smtClean="0">
                <a:latin typeface="Times New Roman" pitchFamily="18" charset="0"/>
                <a:cs typeface="Times New Roman" pitchFamily="18" charset="0"/>
              </a:rPr>
              <a:t>savanoriauja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, lavina jau turimus arba išbando naujus įgūdžius, aktyviai sportuoja ir kartu su jaunimo grupe išeina į žygį gamtoje. </a:t>
            </a:r>
          </a:p>
          <a:p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Kasmet programą baigusiems dalyviams JK ambasadoje vykstančios apdovanojimų ceremonijos metu iškilmingai įteikiami atitinkamo lygmens bronzos, sidabro arba aukso ženkleliai ir tarptautiniai sertifikatai.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Renginio viešnia-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Dovilė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Mažeikienė,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rogramos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plėtros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koordinatorė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urinio vietos rezervavimo ženklas 5" descr="WP_20151105_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395" y="1600200"/>
            <a:ext cx="80572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Renginio dalyviai-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I,II klasių gimnazistai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urinio vietos rezervavimo ženklas 3" descr="WP_20151105_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395" y="1600200"/>
            <a:ext cx="80572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ntraštė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>
                <a:latin typeface="Times New Roman" pitchFamily="18" charset="0"/>
                <a:cs typeface="Times New Roman" pitchFamily="18" charset="0"/>
              </a:rPr>
              <a:t>DofE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programa 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udomino gimnazistus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Turinio vietos rezervavimo ženklas 27" descr="WP_20151105_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395" y="1600200"/>
            <a:ext cx="80572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Demonstracija ekrane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Office tema</vt:lpstr>
      <vt:lpstr>Edinburgo hercogo apdovanojimų  tarptautinės neformaliojo ugdymo programos pristatymas </vt:lpstr>
      <vt:lpstr>Apie programą</vt:lpstr>
      <vt:lpstr>Renginio viešnia- Dovilė Mažeikienė, | programos plėtros koordinatorė</vt:lpstr>
      <vt:lpstr>Renginio dalyviai-  I,II klasių gimnazistai</vt:lpstr>
      <vt:lpstr>DofE programa sudomino gimnazistus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Edinburgo hercogo tarptautinės neformaliojo ugdymo programos pristatymas</dc:title>
  <dc:creator>Mokinys</dc:creator>
  <cp:lastModifiedBy>Mokinys</cp:lastModifiedBy>
  <cp:revision>10</cp:revision>
  <dcterms:created xsi:type="dcterms:W3CDTF">2015-11-05T12:11:23Z</dcterms:created>
  <dcterms:modified xsi:type="dcterms:W3CDTF">2015-11-05T13:01:00Z</dcterms:modified>
</cp:coreProperties>
</file>