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A6E0B-BA4F-4186-B155-EC0A41717FC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97EF-6CC6-4FAD-BDB6-27C25866DB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I KLASIŲ EDUKACINIS UŽSIĖMIMAS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lt-LT" dirty="0" smtClean="0"/>
              <a:t>VYTAUTO KASIULIO DAILĖS MUZIEJUJE</a:t>
            </a:r>
          </a:p>
          <a:p>
            <a:r>
              <a:rPr lang="lt-LT" dirty="0" smtClean="0"/>
              <a:t>Su anglų kalbos mokytoja Vilma Stanevičiene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524000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>WHAT IS BEAUTY?</a:t>
            </a:r>
            <a:br>
              <a:rPr lang="lt-LT" sz="3200" dirty="0" smtClean="0"/>
            </a:br>
            <a:r>
              <a:rPr lang="lt-LT" sz="3200" dirty="0" smtClean="0"/>
              <a:t>Describing students’ favourite paintings</a:t>
            </a:r>
            <a:br>
              <a:rPr lang="lt-LT" sz="3200" dirty="0" smtClean="0"/>
            </a:br>
            <a:r>
              <a:rPr lang="lt-LT" sz="3200" dirty="0" smtClean="0"/>
              <a:t>Participation in the workshop “Painting using crayons”.</a:t>
            </a:r>
            <a:endParaRPr lang="en-US" sz="3200" dirty="0"/>
          </a:p>
        </p:txBody>
      </p:sp>
      <p:pic>
        <p:nvPicPr>
          <p:cNvPr id="4" name="Content Placeholder 3" descr="kasiulio muziejuj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29297"/>
            <a:ext cx="4038600" cy="2267769"/>
          </a:xfrm>
        </p:spPr>
      </p:pic>
      <p:pic>
        <p:nvPicPr>
          <p:cNvPr id="6" name="Content Placeholder 5" descr="kasiul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729297"/>
            <a:ext cx="4038600" cy="226776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 KLASIŲ EDUKACINIS UŽSIĖMIMAS</vt:lpstr>
      <vt:lpstr>WHAT IS BEAUTY? Describing students’ favourite paintings Participation in the workshop “Painting using crayons”.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KLASIŲ EDUKACINIS UŽSIĖMIMAS</dc:title>
  <dc:creator>Administrator</dc:creator>
  <cp:lastModifiedBy>Administrator</cp:lastModifiedBy>
  <cp:revision>1</cp:revision>
  <dcterms:created xsi:type="dcterms:W3CDTF">2015-10-06T19:01:17Z</dcterms:created>
  <dcterms:modified xsi:type="dcterms:W3CDTF">2015-10-06T19:09:43Z</dcterms:modified>
</cp:coreProperties>
</file>