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0" autoAdjust="0"/>
  </p:normalViewPr>
  <p:slideViewPr>
    <p:cSldViewPr snapToGrid="0" snapToObjects="1">
      <p:cViewPr>
        <p:scale>
          <a:sx n="81" d="100"/>
          <a:sy n="81" d="100"/>
        </p:scale>
        <p:origin x="-33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lt-LT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lt-L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1311B1-0D40-004F-AD74-6D15E37524F5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401ADB-4C55-6443-9BD7-C100615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33047"/>
            <a:ext cx="7086600" cy="4585426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2</a:t>
            </a:r>
            <a:r>
              <a:rPr lang="en-US" dirty="0" smtClean="0"/>
              <a:t>a </a:t>
            </a:r>
            <a:r>
              <a:rPr lang="en-US" dirty="0" err="1" smtClean="0"/>
              <a:t>klasės</a:t>
            </a:r>
            <a:r>
              <a:rPr lang="en-US" dirty="0" smtClean="0"/>
              <a:t> </a:t>
            </a:r>
            <a:r>
              <a:rPr lang="en-US" dirty="0" err="1" smtClean="0"/>
              <a:t>mokinių</a:t>
            </a:r>
            <a:r>
              <a:rPr lang="en-US" dirty="0" smtClean="0"/>
              <a:t> </a:t>
            </a:r>
            <a:r>
              <a:rPr lang="en-US" dirty="0" err="1" smtClean="0"/>
              <a:t>organizuota</a:t>
            </a:r>
            <a:r>
              <a:rPr lang="en-US" dirty="0" smtClean="0"/>
              <a:t> </a:t>
            </a:r>
            <a:r>
              <a:rPr lang="en-US" dirty="0" err="1" smtClean="0"/>
              <a:t>viktorina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 </a:t>
            </a:r>
            <a:r>
              <a:rPr lang="lt-LT" dirty="0" smtClean="0"/>
              <a:t>,,</a:t>
            </a:r>
            <a:r>
              <a:rPr lang="en-US" dirty="0" err="1" smtClean="0"/>
              <a:t>Ką</a:t>
            </a:r>
            <a:r>
              <a:rPr lang="en-US" dirty="0" smtClean="0"/>
              <a:t> </a:t>
            </a:r>
            <a:r>
              <a:rPr lang="en-US" dirty="0" err="1" smtClean="0"/>
              <a:t>aš</a:t>
            </a:r>
            <a:r>
              <a:rPr lang="en-US" dirty="0" smtClean="0"/>
              <a:t> </a:t>
            </a:r>
            <a:r>
              <a:rPr lang="en-US" dirty="0" err="1" smtClean="0"/>
              <a:t>žinau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Vasario</a:t>
            </a:r>
            <a:r>
              <a:rPr lang="en-US" dirty="0" smtClean="0"/>
              <a:t> 16-ąją</a:t>
            </a:r>
            <a:r>
              <a:rPr lang="lt-LT" dirty="0"/>
              <a:t>?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58584"/>
            <a:ext cx="7272339" cy="873579"/>
          </a:xfrm>
        </p:spPr>
        <p:txBody>
          <a:bodyPr/>
          <a:lstStyle/>
          <a:p>
            <a:r>
              <a:rPr lang="en-US" dirty="0" smtClean="0"/>
              <a:t>1f</a:t>
            </a:r>
            <a:endParaRPr lang="en-US" dirty="0"/>
          </a:p>
        </p:txBody>
      </p:sp>
      <p:pic>
        <p:nvPicPr>
          <p:cNvPr id="4" name="Picture 3" descr="10984725_924171157601029_59950672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024" y="1240908"/>
            <a:ext cx="6959073" cy="52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68" y="1843006"/>
            <a:ext cx="8147051" cy="1362819"/>
          </a:xfrm>
        </p:spPr>
        <p:txBody>
          <a:bodyPr/>
          <a:lstStyle/>
          <a:p>
            <a:r>
              <a:rPr lang="en-US" sz="4000" dirty="0" err="1" smtClean="0"/>
              <a:t>Komandos</a:t>
            </a:r>
            <a:r>
              <a:rPr lang="en-US" sz="4000" dirty="0" smtClean="0"/>
              <a:t> </a:t>
            </a:r>
            <a:r>
              <a:rPr lang="en-US" sz="4000" dirty="0" err="1" smtClean="0"/>
              <a:t>atsakinėjo</a:t>
            </a:r>
            <a:r>
              <a:rPr lang="en-US" sz="4000" dirty="0" smtClean="0"/>
              <a:t> </a:t>
            </a:r>
            <a:r>
              <a:rPr lang="en-US" sz="4000" dirty="0" err="1" smtClean="0"/>
              <a:t>į</a:t>
            </a:r>
            <a:r>
              <a:rPr lang="en-US" sz="4000" dirty="0"/>
              <a:t> </a:t>
            </a:r>
            <a:r>
              <a:rPr lang="en-US" sz="4000" dirty="0" err="1" smtClean="0"/>
              <a:t>Klausimyne</a:t>
            </a:r>
            <a:r>
              <a:rPr lang="en-US" sz="4000" dirty="0" smtClean="0"/>
              <a:t> </a:t>
            </a:r>
            <a:r>
              <a:rPr lang="en-US" sz="4000" dirty="0" err="1" smtClean="0"/>
              <a:t>pateiktus</a:t>
            </a:r>
            <a:r>
              <a:rPr lang="en-US" sz="4000" dirty="0" smtClean="0"/>
              <a:t> </a:t>
            </a:r>
            <a:r>
              <a:rPr lang="en-US" sz="4000" dirty="0" err="1" smtClean="0"/>
              <a:t>klausimus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444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67976_924171077601037_5580777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9" b="14289"/>
          <a:stretch>
            <a:fillRect/>
          </a:stretch>
        </p:blipFill>
        <p:spPr>
          <a:xfrm>
            <a:off x="498475" y="1761565"/>
            <a:ext cx="8147051" cy="4364598"/>
          </a:xfrm>
        </p:spPr>
      </p:pic>
    </p:spTree>
    <p:extLst>
      <p:ext uri="{BB962C8B-B14F-4D97-AF65-F5344CB8AC3E}">
        <p14:creationId xmlns:p14="http://schemas.microsoft.com/office/powerpoint/2010/main" xmlns="" val="34010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65650_924171064267705_1604436500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74" t="20013" r="12780" b="23907"/>
          <a:stretch/>
        </p:blipFill>
        <p:spPr>
          <a:xfrm>
            <a:off x="1606559" y="1637047"/>
            <a:ext cx="6218247" cy="3901372"/>
          </a:xfrm>
        </p:spPr>
      </p:pic>
    </p:spTree>
    <p:extLst>
      <p:ext uri="{BB962C8B-B14F-4D97-AF65-F5344CB8AC3E}">
        <p14:creationId xmlns:p14="http://schemas.microsoft.com/office/powerpoint/2010/main" xmlns="" val="8544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14194"/>
            <a:ext cx="8147051" cy="3152860"/>
          </a:xfrm>
        </p:spPr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err="1" smtClean="0"/>
              <a:t>Komandos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turėjo</a:t>
            </a:r>
            <a:r>
              <a:rPr lang="en-US" dirty="0" smtClean="0"/>
              <a:t> </a:t>
            </a:r>
            <a:r>
              <a:rPr lang="en-US" dirty="0" err="1" smtClean="0"/>
              <a:t>atpažinti</a:t>
            </a:r>
            <a:r>
              <a:rPr lang="en-US" dirty="0" smtClean="0"/>
              <a:t> </a:t>
            </a:r>
            <a:r>
              <a:rPr lang="en-US" dirty="0" err="1" smtClean="0"/>
              <a:t>asmenis</a:t>
            </a:r>
            <a:r>
              <a:rPr lang="en-US" dirty="0" smtClean="0"/>
              <a:t>, </a:t>
            </a:r>
            <a:r>
              <a:rPr lang="en-US" dirty="0" err="1" smtClean="0"/>
              <a:t>susijusius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Vasario</a:t>
            </a:r>
            <a:r>
              <a:rPr lang="en-US" dirty="0" smtClean="0"/>
              <a:t> 16-osios </a:t>
            </a:r>
            <a:r>
              <a:rPr lang="en-US" dirty="0" err="1" smtClean="0"/>
              <a:t>aktu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61669_924171090934369_26871813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9" b="14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76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79269_924171087601036_62594687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9" b="14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781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66509_924171100934368_121362675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9" b="14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648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14194"/>
            <a:ext cx="8147051" cy="3137560"/>
          </a:xfrm>
        </p:spPr>
        <p:txBody>
          <a:bodyPr/>
          <a:lstStyle/>
          <a:p>
            <a:r>
              <a:rPr lang="en-US" dirty="0" err="1" smtClean="0"/>
              <a:t>Paskutinė</a:t>
            </a:r>
            <a:r>
              <a:rPr lang="en-US" dirty="0" smtClean="0"/>
              <a:t> </a:t>
            </a:r>
            <a:r>
              <a:rPr lang="en-US" dirty="0" err="1" smtClean="0"/>
              <a:t>užduotis</a:t>
            </a:r>
            <a:r>
              <a:rPr lang="en-US" dirty="0" smtClean="0"/>
              <a:t> – </a:t>
            </a:r>
            <a:r>
              <a:rPr lang="en-US" dirty="0" err="1" smtClean="0"/>
              <a:t>sudėlioti</a:t>
            </a:r>
            <a:r>
              <a:rPr lang="en-US" dirty="0" smtClean="0"/>
              <a:t> </a:t>
            </a:r>
            <a:r>
              <a:rPr lang="en-US" dirty="0" err="1" smtClean="0"/>
              <a:t>iš</a:t>
            </a:r>
            <a:r>
              <a:rPr lang="en-US" dirty="0" smtClean="0"/>
              <a:t> </a:t>
            </a:r>
            <a:r>
              <a:rPr lang="en-US" dirty="0" err="1" smtClean="0"/>
              <a:t>atskirų</a:t>
            </a:r>
            <a:r>
              <a:rPr lang="en-US" dirty="0" smtClean="0"/>
              <a:t> </a:t>
            </a:r>
            <a:r>
              <a:rPr lang="en-US" dirty="0" err="1" smtClean="0"/>
              <a:t>dalių</a:t>
            </a:r>
            <a:r>
              <a:rPr lang="en-US" dirty="0" smtClean="0"/>
              <a:t> </a:t>
            </a:r>
            <a:r>
              <a:rPr lang="en-US" dirty="0" err="1" smtClean="0"/>
              <a:t>Lietuvos</a:t>
            </a:r>
            <a:r>
              <a:rPr lang="en-US" dirty="0" smtClean="0"/>
              <a:t> </a:t>
            </a:r>
            <a:r>
              <a:rPr lang="en-US" dirty="0" err="1" smtClean="0"/>
              <a:t>Nepriklausomybės</a:t>
            </a:r>
            <a:r>
              <a:rPr lang="en-US" dirty="0" smtClean="0"/>
              <a:t> </a:t>
            </a:r>
            <a:r>
              <a:rPr lang="en-US" dirty="0" err="1" smtClean="0"/>
              <a:t>aktą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3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61679_924171124267699_47878444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9" b="14289"/>
          <a:stretch>
            <a:fillRect/>
          </a:stretch>
        </p:blipFill>
        <p:spPr>
          <a:xfrm>
            <a:off x="581422" y="1593271"/>
            <a:ext cx="8147051" cy="4364598"/>
          </a:xfrm>
        </p:spPr>
      </p:pic>
    </p:spTree>
    <p:extLst>
      <p:ext uri="{BB962C8B-B14F-4D97-AF65-F5344CB8AC3E}">
        <p14:creationId xmlns:p14="http://schemas.microsoft.com/office/powerpoint/2010/main" xmlns="" val="30208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560549"/>
            <a:ext cx="7272339" cy="45656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1918 m. </a:t>
            </a:r>
            <a:r>
              <a:rPr lang="en-US" sz="2400" b="1" dirty="0" err="1"/>
              <a:t>v</a:t>
            </a:r>
            <a:r>
              <a:rPr lang="en-US" sz="2400" b="1" dirty="0" err="1" smtClean="0"/>
              <a:t>asario</a:t>
            </a:r>
            <a:r>
              <a:rPr lang="en-US" sz="2400" b="1" dirty="0" smtClean="0"/>
              <a:t> 16-oji – </a:t>
            </a:r>
            <a:r>
              <a:rPr lang="en-US" sz="2400" b="1" dirty="0" err="1" smtClean="0"/>
              <a:t>Lietuvos</a:t>
            </a:r>
            <a:r>
              <a:rPr lang="en-US" sz="2400" b="1" dirty="0" smtClean="0"/>
              <a:t> </a:t>
            </a:r>
            <a:r>
              <a:rPr lang="en-US" sz="2400" b="1" dirty="0" err="1"/>
              <a:t>v</a:t>
            </a:r>
            <a:r>
              <a:rPr lang="en-US" sz="2400" b="1" dirty="0" err="1" smtClean="0"/>
              <a:t>alstybės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atkūrimo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diena</a:t>
            </a:r>
            <a:r>
              <a:rPr lang="en-US" sz="2400" b="1" dirty="0" smtClean="0"/>
              <a:t>.</a:t>
            </a:r>
            <a:endParaRPr lang="lt-LT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1918 m. </a:t>
            </a:r>
            <a:r>
              <a:rPr lang="en-US" sz="2400" b="1" dirty="0" err="1"/>
              <a:t>v</a:t>
            </a:r>
            <a:r>
              <a:rPr lang="en-US" sz="2400" b="1" dirty="0" err="1" smtClean="0"/>
              <a:t>asario</a:t>
            </a:r>
            <a:r>
              <a:rPr lang="en-US" sz="2400" b="1" dirty="0" smtClean="0"/>
              <a:t> 16-ąją 20 </a:t>
            </a:r>
            <a:r>
              <a:rPr lang="en-US" sz="2400" b="1" dirty="0" err="1" smtClean="0"/>
              <a:t>Lietuvos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Tarybos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narių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vedamų</a:t>
            </a:r>
            <a:r>
              <a:rPr lang="en-US" sz="2400" b="1" dirty="0" smtClean="0"/>
              <a:t> </a:t>
            </a:r>
            <a:r>
              <a:rPr lang="lt-LT" sz="2400" b="1" dirty="0" smtClean="0"/>
              <a:t> d</a:t>
            </a:r>
            <a:r>
              <a:rPr lang="en-US" sz="2400" b="1" dirty="0" err="1" smtClean="0"/>
              <a:t>aktaro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Jono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Basanavičiaus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pasirašė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Lietuvos</a:t>
            </a:r>
            <a:r>
              <a:rPr lang="en-US" sz="2400" b="1" dirty="0" smtClean="0"/>
              <a:t> </a:t>
            </a:r>
            <a:r>
              <a:rPr lang="lt-LT" sz="2400" b="1" dirty="0" err="1"/>
              <a:t>N</a:t>
            </a:r>
            <a:r>
              <a:rPr lang="en-US" sz="2400" b="1" dirty="0" err="1" smtClean="0"/>
              <a:t>epriklausomybės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aktą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skelbiantį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atkuriama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Lietuvos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nepriklausoma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valstybė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3774" y="413086"/>
            <a:ext cx="54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Vasario</a:t>
            </a:r>
            <a:r>
              <a:rPr lang="en-US" sz="4000" b="1" dirty="0" smtClean="0"/>
              <a:t> 16-oji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57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790041"/>
            <a:ext cx="7272339" cy="4336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t-LT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Pirma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vieta</a:t>
            </a:r>
            <a:r>
              <a:rPr lang="en-US" sz="3200" b="1" dirty="0" smtClean="0">
                <a:solidFill>
                  <a:srgbClr val="FF0000"/>
                </a:solidFill>
              </a:rPr>
              <a:t> - 1f </a:t>
            </a:r>
            <a:r>
              <a:rPr lang="en-US" sz="3200" b="1" dirty="0" err="1" smtClean="0">
                <a:solidFill>
                  <a:srgbClr val="FF0000"/>
                </a:solidFill>
              </a:rPr>
              <a:t>klasė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Antra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vieta</a:t>
            </a:r>
            <a:r>
              <a:rPr lang="en-US" sz="3200" b="1" dirty="0" smtClean="0">
                <a:solidFill>
                  <a:srgbClr val="FF0000"/>
                </a:solidFill>
              </a:rPr>
              <a:t> – 1e </a:t>
            </a:r>
            <a:r>
              <a:rPr lang="en-US" sz="3200" b="1" dirty="0" err="1" smtClean="0">
                <a:solidFill>
                  <a:srgbClr val="FF0000"/>
                </a:solidFill>
              </a:rPr>
              <a:t>klasė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Trečia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vieta</a:t>
            </a:r>
            <a:r>
              <a:rPr lang="en-US" sz="3200" b="1" dirty="0" smtClean="0">
                <a:solidFill>
                  <a:srgbClr val="FF0000"/>
                </a:solidFill>
              </a:rPr>
              <a:t> - 1a </a:t>
            </a:r>
            <a:r>
              <a:rPr lang="lt-LT" sz="3200" b="1" dirty="0" smtClean="0">
                <a:solidFill>
                  <a:srgbClr val="FF0000"/>
                </a:solidFill>
              </a:rPr>
              <a:t>klasė</a:t>
            </a:r>
          </a:p>
          <a:p>
            <a:pPr marL="0" indent="0" algn="ctr">
              <a:buNone/>
            </a:pPr>
            <a:endParaRPr lang="lt-LT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lt-LT" sz="3200" b="1" dirty="0" smtClean="0">
                <a:solidFill>
                  <a:srgbClr val="FF0000"/>
                </a:solidFill>
              </a:rPr>
              <a:t>SVEIKINAME....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680" y="535482"/>
            <a:ext cx="509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Rezultatai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9635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57417"/>
            <a:ext cx="7272339" cy="18162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Viktorinoje</a:t>
            </a:r>
            <a:r>
              <a:rPr lang="en-US" dirty="0"/>
              <a:t> </a:t>
            </a:r>
            <a:r>
              <a:rPr lang="en-US" dirty="0" err="1"/>
              <a:t>dalyvavo</a:t>
            </a:r>
            <a:r>
              <a:rPr lang="en-US" dirty="0"/>
              <a:t> 7 </a:t>
            </a:r>
            <a:r>
              <a:rPr lang="en-US" dirty="0" smtClean="0"/>
              <a:t>       </a:t>
            </a:r>
            <a:r>
              <a:rPr lang="en-US" dirty="0" err="1" smtClean="0"/>
              <a:t>pirmosios</a:t>
            </a:r>
            <a:r>
              <a:rPr lang="en-US" dirty="0" smtClean="0"/>
              <a:t> </a:t>
            </a:r>
            <a:r>
              <a:rPr lang="en-US" dirty="0" err="1"/>
              <a:t>klasės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10962041_924171037601041_642630296_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027" y="1512873"/>
            <a:ext cx="6463274" cy="48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098311"/>
            <a:ext cx="7272339" cy="2265262"/>
          </a:xfrm>
        </p:spPr>
        <p:txBody>
          <a:bodyPr>
            <a:normAutofit/>
          </a:bodyPr>
          <a:lstStyle/>
          <a:p>
            <a:r>
              <a:rPr lang="en-US" dirty="0" err="1" smtClean="0"/>
              <a:t>Kiekvienos</a:t>
            </a:r>
            <a:r>
              <a:rPr lang="en-US" dirty="0" smtClean="0"/>
              <a:t> </a:t>
            </a:r>
            <a:r>
              <a:rPr lang="en-US" dirty="0" err="1" smtClean="0"/>
              <a:t>klasės</a:t>
            </a:r>
            <a:r>
              <a:rPr lang="en-US" dirty="0" smtClean="0"/>
              <a:t> </a:t>
            </a:r>
            <a:r>
              <a:rPr lang="en-US" dirty="0" err="1" smtClean="0"/>
              <a:t>komanda</a:t>
            </a:r>
            <a:r>
              <a:rPr lang="en-US" dirty="0" smtClean="0"/>
              <a:t> </a:t>
            </a:r>
            <a:r>
              <a:rPr lang="en-US" dirty="0" err="1" smtClean="0"/>
              <a:t>prisistatė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4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28358"/>
            <a:ext cx="8147051" cy="812036"/>
          </a:xfrm>
        </p:spPr>
        <p:txBody>
          <a:bodyPr/>
          <a:lstStyle/>
          <a:p>
            <a:r>
              <a:rPr lang="en-US" dirty="0" smtClean="0"/>
              <a:t>1a</a:t>
            </a:r>
            <a:endParaRPr lang="en-US" dirty="0"/>
          </a:p>
        </p:txBody>
      </p:sp>
      <p:pic>
        <p:nvPicPr>
          <p:cNvPr id="6" name="Picture 5" descr="10965504_924171054267706_78823400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108" y="1315074"/>
            <a:ext cx="6731589" cy="50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1b</a:t>
            </a:r>
            <a:endParaRPr lang="en-US" dirty="0"/>
          </a:p>
        </p:txBody>
      </p:sp>
      <p:pic>
        <p:nvPicPr>
          <p:cNvPr id="4" name="Picture 3" descr="10965650_924171050934373_94844128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045" y="1525774"/>
            <a:ext cx="6701647" cy="50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2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1c</a:t>
            </a:r>
            <a:endParaRPr lang="en-US" dirty="0"/>
          </a:p>
        </p:txBody>
      </p:sp>
      <p:pic>
        <p:nvPicPr>
          <p:cNvPr id="5" name="Picture 4" descr="1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32" y="1613646"/>
            <a:ext cx="7609031" cy="46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</a:t>
            </a:r>
            <a:endParaRPr lang="en-US" dirty="0"/>
          </a:p>
        </p:txBody>
      </p:sp>
      <p:pic>
        <p:nvPicPr>
          <p:cNvPr id="5" name="Picture 4" descr="10961827_924171034267708_167335376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024" y="1562640"/>
            <a:ext cx="6793451" cy="42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1e</a:t>
            </a:r>
            <a:endParaRPr lang="en-US" dirty="0"/>
          </a:p>
        </p:txBody>
      </p:sp>
      <p:pic>
        <p:nvPicPr>
          <p:cNvPr id="4" name="Picture 3" descr="10957492_924171150934363_111986344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834" y="1466486"/>
            <a:ext cx="6775466" cy="50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0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177</TotalTime>
  <Words>98</Words>
  <Application>Microsoft Office PowerPoint</Application>
  <PresentationFormat>Demonstracija ekrane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Saddle</vt:lpstr>
      <vt:lpstr>2a klasės mokinių organizuota viktorina   ,,Ką aš žinau apie Vasario 16-ąją?”</vt:lpstr>
      <vt:lpstr>Skaidrė 2</vt:lpstr>
      <vt:lpstr>Viktorinoje dalyvavo 7        pirmosios klasės. </vt:lpstr>
      <vt:lpstr>Kiekvienos klasės komanda prisistatė</vt:lpstr>
      <vt:lpstr>1a</vt:lpstr>
      <vt:lpstr>1b</vt:lpstr>
      <vt:lpstr>1c</vt:lpstr>
      <vt:lpstr>1d</vt:lpstr>
      <vt:lpstr>1e</vt:lpstr>
      <vt:lpstr>1f</vt:lpstr>
      <vt:lpstr>Komandos atsakinėjo į Klausimyne pateiktus klausimus</vt:lpstr>
      <vt:lpstr>Skaidrė 12</vt:lpstr>
      <vt:lpstr>Skaidrė 13</vt:lpstr>
      <vt:lpstr>    Komandos  turėjo atpažinti asmenis, susijusius su Vasario 16-osios aktu</vt:lpstr>
      <vt:lpstr>Skaidrė 15</vt:lpstr>
      <vt:lpstr>Skaidrė 16</vt:lpstr>
      <vt:lpstr>Skaidrė 17</vt:lpstr>
      <vt:lpstr>Paskutinė užduotis – sudėlioti iš atskirų dalių Lietuvos Nepriklausomybės aktą</vt:lpstr>
      <vt:lpstr>Skaidrė 19</vt:lpstr>
      <vt:lpstr>Skaidrė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2a klasės mokinių vesta viktorina “Ką aš žinau apie Vasario 16-ąją”</dc:title>
  <dc:creator>Ignas</dc:creator>
  <cp:lastModifiedBy>Lenovo</cp:lastModifiedBy>
  <cp:revision>13</cp:revision>
  <dcterms:created xsi:type="dcterms:W3CDTF">2015-02-12T16:54:23Z</dcterms:created>
  <dcterms:modified xsi:type="dcterms:W3CDTF">2015-02-13T12:58:17Z</dcterms:modified>
</cp:coreProperties>
</file>