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72" r:id="rId4"/>
    <p:sldId id="277" r:id="rId5"/>
    <p:sldId id="266" r:id="rId6"/>
    <p:sldId id="273" r:id="rId7"/>
    <p:sldId id="274" r:id="rId8"/>
    <p:sldId id="275" r:id="rId9"/>
    <p:sldId id="276" r:id="rId10"/>
    <p:sldId id="271" r:id="rId11"/>
    <p:sldId id="264" r:id="rId12"/>
    <p:sldId id="279" r:id="rId13"/>
    <p:sldId id="291" r:id="rId14"/>
    <p:sldId id="265" r:id="rId15"/>
    <p:sldId id="293" r:id="rId16"/>
    <p:sldId id="292" r:id="rId17"/>
    <p:sldId id="283" r:id="rId18"/>
    <p:sldId id="289" r:id="rId19"/>
    <p:sldId id="290" r:id="rId20"/>
    <p:sldId id="287" r:id="rId21"/>
    <p:sldId id="288" r:id="rId22"/>
    <p:sldId id="284" r:id="rId23"/>
    <p:sldId id="285" r:id="rId24"/>
    <p:sldId id="286" r:id="rId25"/>
    <p:sldId id="267" r:id="rId26"/>
    <p:sldId id="281" r:id="rId27"/>
    <p:sldId id="282" r:id="rId28"/>
    <p:sldId id="269" r:id="rId2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aantraštė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Spustelėkite, jei norite keisite ruoš. pav.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Spustelėkite ruošinio teksto stiliams keisti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03711-D27B-4888-9325-9252A34C24CC}" type="datetimeFigureOut">
              <a:rPr lang="en-US" smtClean="0"/>
              <a:pPr/>
              <a:t>11/29/2014</a:t>
            </a:fld>
            <a:endParaRPr lang="en-US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0A42E-8418-4F1C-9F73-250C305B049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533401"/>
            <a:ext cx="8839200" cy="2514600"/>
          </a:xfrm>
        </p:spPr>
        <p:txBody>
          <a:bodyPr>
            <a:normAutofit/>
          </a:bodyPr>
          <a:lstStyle/>
          <a:p>
            <a:r>
              <a:rPr lang="lt-LT" sz="6600" dirty="0" smtClean="0">
                <a:latin typeface="Georgia" pitchFamily="18" charset="0"/>
              </a:rPr>
              <a:t>I gimnazijos klasių</a:t>
            </a:r>
            <a:r>
              <a:rPr lang="lt-LT" sz="8000" dirty="0" smtClean="0">
                <a:latin typeface="Georgia" pitchFamily="18" charset="0"/>
              </a:rPr>
              <a:t> </a:t>
            </a:r>
            <a:r>
              <a:rPr lang="lt-LT" sz="6600" dirty="0" smtClean="0">
                <a:latin typeface="Georgia" pitchFamily="18" charset="0"/>
              </a:rPr>
              <a:t>integruotos varžytuvės</a:t>
            </a:r>
            <a:endParaRPr lang="en-US" sz="6600" dirty="0">
              <a:latin typeface="Georg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581400"/>
            <a:ext cx="8305800" cy="3048000"/>
          </a:xfrm>
        </p:spPr>
        <p:txBody>
          <a:bodyPr>
            <a:noAutofit/>
          </a:bodyPr>
          <a:lstStyle/>
          <a:p>
            <a:r>
              <a:rPr lang="lt-LT" sz="4000" dirty="0" smtClean="0">
                <a:solidFill>
                  <a:schemeClr val="tx1"/>
                </a:solidFill>
                <a:latin typeface="Georgia" pitchFamily="18" charset="0"/>
              </a:rPr>
              <a:t>,,</a:t>
            </a:r>
            <a:r>
              <a:rPr lang="lt-LT" sz="4000" b="1" dirty="0" smtClean="0">
                <a:solidFill>
                  <a:schemeClr val="tx1"/>
                </a:solidFill>
                <a:latin typeface="Georgia" pitchFamily="18" charset="0"/>
              </a:rPr>
              <a:t>Raidės, skaičiai ir mankšta – viskas sveikame kūne</a:t>
            </a:r>
            <a:r>
              <a:rPr lang="lt-LT" sz="4000" dirty="0" smtClean="0">
                <a:solidFill>
                  <a:schemeClr val="tx1"/>
                </a:solidFill>
                <a:latin typeface="Georgia" pitchFamily="18" charset="0"/>
              </a:rPr>
              <a:t>“</a:t>
            </a:r>
            <a:endParaRPr lang="en-US" sz="4000" dirty="0" smtClean="0">
              <a:solidFill>
                <a:schemeClr val="tx1"/>
              </a:solidFill>
              <a:latin typeface="Georgia" pitchFamily="18" charset="0"/>
            </a:endParaRPr>
          </a:p>
          <a:p>
            <a:endParaRPr lang="lt-LT" sz="2000" dirty="0" smtClean="0">
              <a:solidFill>
                <a:schemeClr val="tx1"/>
              </a:solidFill>
              <a:latin typeface="Georgia" pitchFamily="18" charset="0"/>
            </a:endParaRPr>
          </a:p>
          <a:p>
            <a:r>
              <a:rPr lang="en-US" sz="4400" dirty="0" smtClean="0">
                <a:solidFill>
                  <a:schemeClr val="tx1"/>
                </a:solidFill>
                <a:latin typeface="Georgia" pitchFamily="18" charset="0"/>
              </a:rPr>
              <a:t>2014 m. </a:t>
            </a:r>
            <a:r>
              <a:rPr lang="lt-LT" sz="4400" dirty="0" smtClean="0">
                <a:solidFill>
                  <a:schemeClr val="tx1"/>
                </a:solidFill>
                <a:latin typeface="Georgia" pitchFamily="18" charset="0"/>
              </a:rPr>
              <a:t>lapkričio </a:t>
            </a:r>
            <a:r>
              <a:rPr lang="en-US" sz="4400" dirty="0" smtClean="0">
                <a:solidFill>
                  <a:schemeClr val="tx1"/>
                </a:solidFill>
                <a:latin typeface="Georgia" pitchFamily="18" charset="0"/>
              </a:rPr>
              <a:t>21</a:t>
            </a:r>
            <a:r>
              <a:rPr lang="lt-LT" sz="4400" dirty="0" smtClean="0">
                <a:solidFill>
                  <a:schemeClr val="tx1"/>
                </a:solidFill>
                <a:latin typeface="Georgia" pitchFamily="18" charset="0"/>
              </a:rPr>
              <a:t>d.</a:t>
            </a:r>
            <a:endParaRPr lang="en-US" sz="4400" dirty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735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>
            <a:normAutofit/>
          </a:bodyPr>
          <a:lstStyle/>
          <a:p>
            <a:r>
              <a:rPr lang="lt-LT" sz="2000" dirty="0">
                <a:latin typeface="Georgia" pitchFamily="18" charset="0"/>
              </a:rPr>
              <a:t>Integruotų varžytuvių ,,Raidės, skaičiai ir mankšta – viskas sveikame kūne” rezultatų suvestinė</a:t>
            </a:r>
            <a:endParaRPr lang="en-US" sz="2000" dirty="0">
              <a:latin typeface="Georgia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38786" y="938724"/>
          <a:ext cx="8266428" cy="581875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32158"/>
                <a:gridCol w="1629601"/>
                <a:gridCol w="500389"/>
                <a:gridCol w="500389"/>
                <a:gridCol w="500389"/>
                <a:gridCol w="500389"/>
                <a:gridCol w="500389"/>
                <a:gridCol w="500389"/>
                <a:gridCol w="500389"/>
                <a:gridCol w="500389"/>
                <a:gridCol w="600467"/>
                <a:gridCol w="700545"/>
                <a:gridCol w="700545"/>
              </a:tblGrid>
              <a:tr h="1231513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600">
                          <a:effectLst/>
                        </a:rPr>
                        <a:t>Klasė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600">
                          <a:effectLst/>
                        </a:rPr>
                        <a:t>Komandos pavadinimas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600">
                          <a:effectLst/>
                        </a:rPr>
                        <a:t>Komandų prisistatymas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600">
                          <a:effectLst/>
                        </a:rPr>
                        <a:t>Kryžiažodis ,,Jis ir ji“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300">
                          <a:effectLst/>
                        </a:rPr>
                        <a:t>Uždavinys su metimais į krepšį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600">
                          <a:effectLst/>
                        </a:rPr>
                        <a:t>Skaičiuok ir reaguok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600">
                          <a:effectLst/>
                        </a:rPr>
                        <a:t>Sudėk žodį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600">
                          <a:effectLst/>
                        </a:rPr>
                        <a:t>Akrobatinė užduotis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500">
                          <a:effectLst/>
                        </a:rPr>
                        <a:t>Bėk, šok ir spręsk vikriau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600">
                          <a:effectLst/>
                        </a:rPr>
                        <a:t>Ketureilio kūrimas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1600">
                          <a:effectLst/>
                        </a:rPr>
                        <a:t>Smiginis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2100">
                          <a:effectLst/>
                        </a:rPr>
                        <a:t>TAŠKAI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lt-LT" sz="2100">
                          <a:effectLst/>
                        </a:rPr>
                        <a:t>VIETA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vert="vert270" anchor="ctr"/>
                </a:tc>
              </a:tr>
              <a:tr h="640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100">
                          <a:effectLst/>
                        </a:rPr>
                        <a:t>Ia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Neatvyko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2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6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</a:tr>
              <a:tr h="640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100">
                          <a:effectLst/>
                        </a:rPr>
                        <a:t>Ib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Penki nykštukai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200">
                          <a:effectLst/>
                        </a:rPr>
                        <a:t>53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600">
                          <a:effectLst/>
                        </a:rPr>
                        <a:t>II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</a:tr>
              <a:tr h="640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100">
                          <a:effectLst/>
                        </a:rPr>
                        <a:t>Ic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Kriptonitai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15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200">
                          <a:effectLst/>
                        </a:rPr>
                        <a:t>45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600">
                          <a:effectLst/>
                        </a:rPr>
                        <a:t>V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</a:tr>
              <a:tr h="640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100">
                          <a:effectLst/>
                        </a:rPr>
                        <a:t>Id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NaCl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14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9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200">
                          <a:effectLst/>
                        </a:rPr>
                        <a:t>44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600">
                          <a:effectLst/>
                        </a:rPr>
                        <a:t>VI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</a:tr>
              <a:tr h="640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100">
                          <a:effectLst/>
                        </a:rPr>
                        <a:t>Ie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Aistės³ ir kt.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5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200">
                          <a:effectLst/>
                        </a:rPr>
                        <a:t>47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600">
                          <a:effectLst/>
                        </a:rPr>
                        <a:t>IV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</a:tr>
              <a:tr h="640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100">
                          <a:effectLst/>
                        </a:rPr>
                        <a:t>If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Feisbukiečiai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0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200">
                          <a:effectLst/>
                        </a:rPr>
                        <a:t>63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600">
                          <a:effectLst/>
                        </a:rPr>
                        <a:t>I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</a:tr>
              <a:tr h="6404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100">
                          <a:effectLst/>
                        </a:rPr>
                        <a:t>Ig</a:t>
                      </a:r>
                      <a:endParaRPr lang="en-US" sz="1100"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lt-LT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Draugystė</a:t>
                      </a:r>
                      <a:endParaRPr lang="en-US" sz="1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17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6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800">
                          <a:effectLst/>
                        </a:rPr>
                        <a:t>19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200">
                          <a:effectLst/>
                        </a:rPr>
                        <a:t>52</a:t>
                      </a:r>
                      <a:endParaRPr lang="en-U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2600" dirty="0">
                          <a:effectLst/>
                        </a:rPr>
                        <a:t>III</a:t>
                      </a:r>
                      <a:endParaRPr lang="en-U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047" marR="60047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5745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8458200" cy="1600200"/>
          </a:xfrm>
        </p:spPr>
        <p:txBody>
          <a:bodyPr>
            <a:normAutofit/>
          </a:bodyPr>
          <a:lstStyle/>
          <a:p>
            <a:r>
              <a:rPr lang="lt-LT" sz="4000" dirty="0" smtClean="0">
                <a:latin typeface="Georgia" pitchFamily="18" charset="0"/>
              </a:rPr>
              <a:t>Sveikiname varžytuvių nugalėtoją</a:t>
            </a:r>
            <a:br>
              <a:rPr lang="lt-LT" sz="4000" dirty="0" smtClean="0">
                <a:latin typeface="Georgia" pitchFamily="18" charset="0"/>
              </a:rPr>
            </a:br>
            <a:r>
              <a:rPr lang="lt-LT" sz="5400" dirty="0" err="1" smtClean="0">
                <a:latin typeface="Georgia" pitchFamily="18" charset="0"/>
              </a:rPr>
              <a:t>If</a:t>
            </a:r>
            <a:r>
              <a:rPr lang="lt-LT" sz="5400" dirty="0" smtClean="0">
                <a:latin typeface="Georgia" pitchFamily="18" charset="0"/>
              </a:rPr>
              <a:t> klasę</a:t>
            </a:r>
            <a:r>
              <a:rPr lang="lt-LT" sz="4000" dirty="0" smtClean="0">
                <a:latin typeface="Georgia" pitchFamily="18" charset="0"/>
              </a:rPr>
              <a:t> </a:t>
            </a:r>
            <a:endParaRPr lang="en-US" sz="4000" dirty="0">
              <a:latin typeface="Georg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828800"/>
            <a:ext cx="8001000" cy="4953000"/>
          </a:xfrm>
        </p:spPr>
        <p:txBody>
          <a:bodyPr>
            <a:normAutofit/>
          </a:bodyPr>
          <a:lstStyle/>
          <a:p>
            <a:pPr marL="457200" indent="-457200" algn="just"/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kuriai atstovavo: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Miglė </a:t>
            </a:r>
            <a:r>
              <a:rPr lang="lt-LT" dirty="0" err="1" smtClean="0">
                <a:solidFill>
                  <a:schemeClr val="tx1"/>
                </a:solidFill>
                <a:latin typeface="Georgia" pitchFamily="18" charset="0"/>
              </a:rPr>
              <a:t>Ambrazevičiūtė</a:t>
            </a: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Ieva Budreikaitė,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Austėja </a:t>
            </a:r>
            <a:r>
              <a:rPr lang="lt-LT" dirty="0" err="1" smtClean="0">
                <a:solidFill>
                  <a:schemeClr val="tx1"/>
                </a:solidFill>
                <a:latin typeface="Georgia" pitchFamily="18" charset="0"/>
              </a:rPr>
              <a:t>Voiniušytė</a:t>
            </a: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Tomas </a:t>
            </a:r>
            <a:r>
              <a:rPr lang="lt-LT" dirty="0" err="1" smtClean="0">
                <a:solidFill>
                  <a:schemeClr val="tx1"/>
                </a:solidFill>
                <a:latin typeface="Georgia" pitchFamily="18" charset="0"/>
              </a:rPr>
              <a:t>Lavinski</a:t>
            </a: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Paulius Liškauskas,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Benediktas </a:t>
            </a:r>
            <a:r>
              <a:rPr lang="lt-LT" dirty="0" err="1" smtClean="0">
                <a:solidFill>
                  <a:schemeClr val="tx1"/>
                </a:solidFill>
                <a:latin typeface="Georgia" pitchFamily="18" charset="0"/>
              </a:rPr>
              <a:t>Tarasovas</a:t>
            </a: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,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lt-LT" dirty="0" smtClean="0">
                <a:solidFill>
                  <a:schemeClr val="tx1"/>
                </a:solidFill>
                <a:latin typeface="Georgia" pitchFamily="18" charset="0"/>
              </a:rPr>
              <a:t>Klasės vadovė Rasa </a:t>
            </a:r>
            <a:r>
              <a:rPr lang="lt-LT" dirty="0" err="1" smtClean="0">
                <a:solidFill>
                  <a:schemeClr val="tx1"/>
                </a:solidFill>
                <a:latin typeface="Georgia" pitchFamily="18" charset="0"/>
              </a:rPr>
              <a:t>Šilinskienė</a:t>
            </a:r>
            <a:endParaRPr lang="lt-LT" dirty="0" smtClean="0">
              <a:solidFill>
                <a:schemeClr val="tx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172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0745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028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72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25"/>
            <a:ext cx="9144000" cy="6049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90546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00"/>
            <a:ext cx="9144000" cy="4341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8781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75453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8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6495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16354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5311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lt-LT" sz="4900" dirty="0" smtClean="0">
                <a:latin typeface="Georgia" pitchFamily="18" charset="0"/>
              </a:rPr>
              <a:t>Varžytuvių programa: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5029200"/>
          </a:xfrm>
        </p:spPr>
        <p:txBody>
          <a:bodyPr>
            <a:normAutofit lnSpcReduction="10000"/>
          </a:bodyPr>
          <a:lstStyle/>
          <a:p>
            <a:r>
              <a:rPr lang="lt-LT" dirty="0" smtClean="0">
                <a:latin typeface="Georgia" pitchFamily="18" charset="0"/>
              </a:rPr>
              <a:t>Komandų prisistatymas.</a:t>
            </a:r>
          </a:p>
          <a:p>
            <a:r>
              <a:rPr lang="lt-LT" dirty="0" smtClean="0">
                <a:latin typeface="Georgia" pitchFamily="18" charset="0"/>
              </a:rPr>
              <a:t>Kryžiažodis ,,Jis ir Ji“.</a:t>
            </a:r>
          </a:p>
          <a:p>
            <a:r>
              <a:rPr lang="lt-LT" dirty="0" smtClean="0">
                <a:latin typeface="Georgia" pitchFamily="18" charset="0"/>
              </a:rPr>
              <a:t>Matematinis uždavinys su metimais į krepšį.</a:t>
            </a:r>
          </a:p>
          <a:p>
            <a:r>
              <a:rPr lang="lt-LT" dirty="0" smtClean="0">
                <a:latin typeface="Georgia" pitchFamily="18" charset="0"/>
              </a:rPr>
              <a:t>Mintinai skaičiuok ir greitai reaguok.</a:t>
            </a:r>
          </a:p>
          <a:p>
            <a:r>
              <a:rPr lang="lt-LT" dirty="0" smtClean="0">
                <a:latin typeface="Georgia" pitchFamily="18" charset="0"/>
              </a:rPr>
              <a:t>Sudėk žodį.</a:t>
            </a:r>
          </a:p>
          <a:p>
            <a:r>
              <a:rPr lang="lt-LT" dirty="0" smtClean="0">
                <a:latin typeface="Georgia" pitchFamily="18" charset="0"/>
              </a:rPr>
              <a:t>Geometrinės (erdvinės) figūros.</a:t>
            </a:r>
          </a:p>
          <a:p>
            <a:r>
              <a:rPr lang="lt-LT" dirty="0" smtClean="0">
                <a:latin typeface="Georgia" pitchFamily="18" charset="0"/>
              </a:rPr>
              <a:t>Bėk, šok ir spręsk vikriau.</a:t>
            </a:r>
          </a:p>
          <a:p>
            <a:r>
              <a:rPr lang="lt-LT" dirty="0" smtClean="0">
                <a:latin typeface="Georgia" pitchFamily="18" charset="0"/>
              </a:rPr>
              <a:t>Ketureilis.</a:t>
            </a:r>
          </a:p>
          <a:p>
            <a:r>
              <a:rPr lang="lt-LT" dirty="0" smtClean="0">
                <a:latin typeface="Georgia" pitchFamily="18" charset="0"/>
              </a:rPr>
              <a:t>Taiklioji ranka.</a:t>
            </a:r>
            <a:endParaRPr lang="en-US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70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463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7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681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7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5261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7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855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7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31551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7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51662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7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4207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7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8406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763000" cy="6248400"/>
          </a:xfrm>
        </p:spPr>
        <p:txBody>
          <a:bodyPr>
            <a:normAutofit fontScale="90000"/>
          </a:bodyPr>
          <a:lstStyle/>
          <a:p>
            <a:r>
              <a:rPr lang="lt-LT" sz="8900" dirty="0" smtClean="0">
                <a:latin typeface="Georgia" pitchFamily="18" charset="0"/>
              </a:rPr>
              <a:t>Dėkojame dalyviams</a:t>
            </a:r>
            <a:r>
              <a:rPr lang="en-US" sz="12000" dirty="0">
                <a:latin typeface="Georgia" pitchFamily="18" charset="0"/>
              </a:rPr>
              <a:t/>
            </a:r>
            <a:br>
              <a:rPr lang="en-US" sz="12000" dirty="0">
                <a:latin typeface="Georgia" pitchFamily="18" charset="0"/>
              </a:rPr>
            </a:br>
            <a:r>
              <a:rPr lang="lt-LT" sz="10000" dirty="0" err="1" smtClean="0">
                <a:latin typeface="Georgia" pitchFamily="18" charset="0"/>
              </a:rPr>
              <a:t>Ib</a:t>
            </a:r>
            <a:r>
              <a:rPr lang="lt-LT" sz="10000" dirty="0" smtClean="0">
                <a:latin typeface="Georgia" pitchFamily="18" charset="0"/>
              </a:rPr>
              <a:t>, </a:t>
            </a:r>
            <a:r>
              <a:rPr lang="lt-LT" sz="10000" dirty="0" err="1" smtClean="0">
                <a:latin typeface="Georgia" pitchFamily="18" charset="0"/>
              </a:rPr>
              <a:t>Ic</a:t>
            </a:r>
            <a:r>
              <a:rPr lang="lt-LT" sz="10000" dirty="0" smtClean="0">
                <a:latin typeface="Georgia" pitchFamily="18" charset="0"/>
              </a:rPr>
              <a:t>, </a:t>
            </a:r>
            <a:r>
              <a:rPr lang="lt-LT" sz="10000" dirty="0" err="1" smtClean="0">
                <a:latin typeface="Georgia" pitchFamily="18" charset="0"/>
              </a:rPr>
              <a:t>Id</a:t>
            </a:r>
            <a:r>
              <a:rPr lang="lt-LT" sz="10000" dirty="0" smtClean="0">
                <a:latin typeface="Georgia" pitchFamily="18" charset="0"/>
              </a:rPr>
              <a:t>, </a:t>
            </a:r>
            <a:r>
              <a:rPr lang="lt-LT" sz="10000" dirty="0" err="1" smtClean="0">
                <a:latin typeface="Georgia" pitchFamily="18" charset="0"/>
              </a:rPr>
              <a:t>Ie</a:t>
            </a:r>
            <a:r>
              <a:rPr lang="lt-LT" sz="10000" dirty="0" smtClean="0">
                <a:latin typeface="Georgia" pitchFamily="18" charset="0"/>
              </a:rPr>
              <a:t>, </a:t>
            </a:r>
            <a:r>
              <a:rPr lang="lt-LT" sz="10000" dirty="0" err="1" smtClean="0">
                <a:latin typeface="Georgia" pitchFamily="18" charset="0"/>
              </a:rPr>
              <a:t>Ig</a:t>
            </a:r>
            <a:r>
              <a:rPr lang="en-US" sz="12000" dirty="0" smtClean="0">
                <a:latin typeface="Georgia" pitchFamily="18" charset="0"/>
              </a:rPr>
              <a:t>!</a:t>
            </a:r>
            <a:r>
              <a:rPr lang="lt-LT" sz="12000" dirty="0" smtClean="0">
                <a:latin typeface="Georgia" pitchFamily="18" charset="0"/>
              </a:rPr>
              <a:t> </a:t>
            </a:r>
            <a:r>
              <a:rPr lang="lt-LT" sz="10000" dirty="0" smtClean="0">
                <a:latin typeface="Georgia" pitchFamily="18" charset="0"/>
              </a:rPr>
              <a:t>Sveikiname </a:t>
            </a:r>
            <a:r>
              <a:rPr lang="lt-LT" sz="10000" dirty="0" err="1" smtClean="0">
                <a:latin typeface="Georgia" pitchFamily="18" charset="0"/>
              </a:rPr>
              <a:t>If</a:t>
            </a:r>
            <a:r>
              <a:rPr lang="en-US" sz="10000" dirty="0" smtClean="0">
                <a:latin typeface="Georgia" pitchFamily="18" charset="0"/>
              </a:rPr>
              <a:t>!</a:t>
            </a:r>
            <a:endParaRPr lang="en-US" sz="10000" dirty="0"/>
          </a:p>
        </p:txBody>
      </p:sp>
    </p:spTree>
    <p:extLst>
      <p:ext uri="{BB962C8B-B14F-4D97-AF65-F5344CB8AC3E}">
        <p14:creationId xmlns="" xmlns:p14="http://schemas.microsoft.com/office/powerpoint/2010/main" val="300434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05452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5572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19200"/>
          </a:xfrm>
        </p:spPr>
        <p:txBody>
          <a:bodyPr>
            <a:normAutofit/>
          </a:bodyPr>
          <a:lstStyle/>
          <a:p>
            <a:r>
              <a:rPr lang="lt-LT" sz="6600" dirty="0" smtClean="0">
                <a:latin typeface="Georgia" pitchFamily="18" charset="0"/>
              </a:rPr>
              <a:t>Rezultatai</a:t>
            </a:r>
            <a:endParaRPr lang="en-US" sz="6600" dirty="0">
              <a:latin typeface="Georg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267200"/>
          </a:xfrm>
        </p:spPr>
        <p:txBody>
          <a:bodyPr/>
          <a:lstStyle/>
          <a:p>
            <a:r>
              <a:rPr lang="lt-LT" dirty="0" smtClean="0">
                <a:latin typeface="Georgia" pitchFamily="18" charset="0"/>
              </a:rPr>
              <a:t>I vieta		</a:t>
            </a:r>
            <a:r>
              <a:rPr lang="lt-LT" dirty="0" err="1" smtClean="0">
                <a:latin typeface="Georgia" pitchFamily="18" charset="0"/>
              </a:rPr>
              <a:t>If</a:t>
            </a:r>
            <a:r>
              <a:rPr lang="lt-LT" dirty="0" smtClean="0">
                <a:latin typeface="Georgia" pitchFamily="18" charset="0"/>
              </a:rPr>
              <a:t> klasė		</a:t>
            </a:r>
            <a:r>
              <a:rPr lang="en-US" dirty="0" smtClean="0">
                <a:latin typeface="Georgia" pitchFamily="18" charset="0"/>
              </a:rPr>
              <a:t>63 </a:t>
            </a:r>
            <a:r>
              <a:rPr lang="lt-LT" dirty="0" smtClean="0">
                <a:latin typeface="Georgia" pitchFamily="18" charset="0"/>
              </a:rPr>
              <a:t>taškai</a:t>
            </a:r>
          </a:p>
          <a:p>
            <a:r>
              <a:rPr lang="lt-LT" dirty="0" smtClean="0">
                <a:latin typeface="Georgia" pitchFamily="18" charset="0"/>
              </a:rPr>
              <a:t>II vieta		I</a:t>
            </a:r>
            <a:r>
              <a:rPr lang="en-US" dirty="0" smtClean="0">
                <a:latin typeface="Georgia" pitchFamily="18" charset="0"/>
              </a:rPr>
              <a:t>b</a:t>
            </a:r>
            <a:r>
              <a:rPr lang="lt-LT" dirty="0" smtClean="0">
                <a:latin typeface="Georgia" pitchFamily="18" charset="0"/>
              </a:rPr>
              <a:t> </a:t>
            </a:r>
            <a:r>
              <a:rPr lang="lt-LT" dirty="0">
                <a:latin typeface="Georgia" pitchFamily="18" charset="0"/>
              </a:rPr>
              <a:t>klasė		</a:t>
            </a:r>
            <a:r>
              <a:rPr lang="en-US" dirty="0" smtClean="0">
                <a:latin typeface="Georgia" pitchFamily="18" charset="0"/>
              </a:rPr>
              <a:t>53 </a:t>
            </a:r>
            <a:r>
              <a:rPr lang="lt-LT" dirty="0">
                <a:latin typeface="Georgia" pitchFamily="18" charset="0"/>
              </a:rPr>
              <a:t>taškai</a:t>
            </a:r>
            <a:endParaRPr lang="lt-LT" dirty="0" smtClean="0">
              <a:latin typeface="Georgia" pitchFamily="18" charset="0"/>
            </a:endParaRPr>
          </a:p>
          <a:p>
            <a:r>
              <a:rPr lang="lt-LT" dirty="0" smtClean="0">
                <a:latin typeface="Georgia" pitchFamily="18" charset="0"/>
              </a:rPr>
              <a:t>III vieta		I</a:t>
            </a:r>
            <a:r>
              <a:rPr lang="en-US" dirty="0" smtClean="0">
                <a:latin typeface="Georgia" pitchFamily="18" charset="0"/>
              </a:rPr>
              <a:t>g</a:t>
            </a:r>
            <a:r>
              <a:rPr lang="lt-LT" dirty="0" smtClean="0">
                <a:latin typeface="Georgia" pitchFamily="18" charset="0"/>
              </a:rPr>
              <a:t> </a:t>
            </a:r>
            <a:r>
              <a:rPr lang="lt-LT" dirty="0">
                <a:latin typeface="Georgia" pitchFamily="18" charset="0"/>
              </a:rPr>
              <a:t>klasė		</a:t>
            </a:r>
            <a:r>
              <a:rPr lang="en-US" dirty="0" smtClean="0">
                <a:latin typeface="Georgia" pitchFamily="18" charset="0"/>
              </a:rPr>
              <a:t>52 </a:t>
            </a:r>
            <a:r>
              <a:rPr lang="lt-LT" dirty="0">
                <a:latin typeface="Georgia" pitchFamily="18" charset="0"/>
              </a:rPr>
              <a:t>taškai</a:t>
            </a:r>
            <a:endParaRPr lang="lt-LT" dirty="0" smtClean="0">
              <a:latin typeface="Georgia" pitchFamily="18" charset="0"/>
            </a:endParaRPr>
          </a:p>
          <a:p>
            <a:r>
              <a:rPr lang="lt-LT" dirty="0" smtClean="0">
                <a:latin typeface="Georgia" pitchFamily="18" charset="0"/>
              </a:rPr>
              <a:t>IV vieta		I</a:t>
            </a:r>
            <a:r>
              <a:rPr lang="en-US" dirty="0" smtClean="0">
                <a:latin typeface="Georgia" pitchFamily="18" charset="0"/>
              </a:rPr>
              <a:t>e</a:t>
            </a:r>
            <a:r>
              <a:rPr lang="lt-LT" dirty="0" smtClean="0">
                <a:latin typeface="Georgia" pitchFamily="18" charset="0"/>
              </a:rPr>
              <a:t> </a:t>
            </a:r>
            <a:r>
              <a:rPr lang="lt-LT" dirty="0">
                <a:latin typeface="Georgia" pitchFamily="18" charset="0"/>
              </a:rPr>
              <a:t>klasė		</a:t>
            </a:r>
            <a:r>
              <a:rPr lang="en-US" dirty="0" smtClean="0">
                <a:latin typeface="Georgia" pitchFamily="18" charset="0"/>
              </a:rPr>
              <a:t>47 </a:t>
            </a:r>
            <a:r>
              <a:rPr lang="lt-LT" dirty="0">
                <a:latin typeface="Georgia" pitchFamily="18" charset="0"/>
              </a:rPr>
              <a:t>taškai</a:t>
            </a:r>
            <a:endParaRPr lang="lt-LT" dirty="0" smtClean="0">
              <a:latin typeface="Georgia" pitchFamily="18" charset="0"/>
            </a:endParaRPr>
          </a:p>
          <a:p>
            <a:r>
              <a:rPr lang="lt-LT" dirty="0" smtClean="0">
                <a:latin typeface="Georgia" pitchFamily="18" charset="0"/>
              </a:rPr>
              <a:t>V vieta		I</a:t>
            </a:r>
            <a:r>
              <a:rPr lang="en-US" dirty="0" smtClean="0">
                <a:latin typeface="Georgia" pitchFamily="18" charset="0"/>
              </a:rPr>
              <a:t>c</a:t>
            </a:r>
            <a:r>
              <a:rPr lang="lt-LT" dirty="0" smtClean="0">
                <a:latin typeface="Georgia" pitchFamily="18" charset="0"/>
              </a:rPr>
              <a:t> </a:t>
            </a:r>
            <a:r>
              <a:rPr lang="lt-LT" dirty="0">
                <a:latin typeface="Georgia" pitchFamily="18" charset="0"/>
              </a:rPr>
              <a:t>klasė		</a:t>
            </a:r>
            <a:r>
              <a:rPr lang="en-US" dirty="0" smtClean="0">
                <a:latin typeface="Georgia" pitchFamily="18" charset="0"/>
              </a:rPr>
              <a:t>45 </a:t>
            </a:r>
            <a:r>
              <a:rPr lang="lt-LT" dirty="0">
                <a:latin typeface="Georgia" pitchFamily="18" charset="0"/>
              </a:rPr>
              <a:t>taškai</a:t>
            </a:r>
            <a:endParaRPr lang="lt-LT" dirty="0" smtClean="0">
              <a:latin typeface="Georgia" pitchFamily="18" charset="0"/>
            </a:endParaRPr>
          </a:p>
          <a:p>
            <a:r>
              <a:rPr lang="lt-LT" dirty="0" smtClean="0">
                <a:latin typeface="Georgia" pitchFamily="18" charset="0"/>
              </a:rPr>
              <a:t>VI vieta		I</a:t>
            </a:r>
            <a:r>
              <a:rPr lang="en-US" dirty="0" smtClean="0">
                <a:latin typeface="Georgia" pitchFamily="18" charset="0"/>
              </a:rPr>
              <a:t>d</a:t>
            </a:r>
            <a:r>
              <a:rPr lang="lt-LT" dirty="0" smtClean="0">
                <a:latin typeface="Georgia" pitchFamily="18" charset="0"/>
              </a:rPr>
              <a:t> </a:t>
            </a:r>
            <a:r>
              <a:rPr lang="lt-LT" dirty="0">
                <a:latin typeface="Georgia" pitchFamily="18" charset="0"/>
              </a:rPr>
              <a:t>klasė		</a:t>
            </a:r>
            <a:r>
              <a:rPr lang="en-US" dirty="0" smtClean="0">
                <a:latin typeface="Georgia" pitchFamily="18" charset="0"/>
              </a:rPr>
              <a:t>44 </a:t>
            </a:r>
            <a:r>
              <a:rPr lang="lt-LT" dirty="0">
                <a:latin typeface="Georgia" pitchFamily="18" charset="0"/>
              </a:rPr>
              <a:t>taškai</a:t>
            </a:r>
            <a:endParaRPr lang="lt-LT" dirty="0" smtClean="0">
              <a:latin typeface="Georgia" pitchFamily="18" charset="0"/>
            </a:endParaRPr>
          </a:p>
          <a:p>
            <a:r>
              <a:rPr lang="lt-LT" dirty="0" smtClean="0">
                <a:latin typeface="Georgia" pitchFamily="18" charset="0"/>
              </a:rPr>
              <a:t>Neatvyko	</a:t>
            </a:r>
            <a:r>
              <a:rPr lang="lt-LT" dirty="0" err="1" smtClean="0">
                <a:latin typeface="Georgia" pitchFamily="18" charset="0"/>
              </a:rPr>
              <a:t>Ia</a:t>
            </a:r>
            <a:r>
              <a:rPr lang="lt-LT" dirty="0" smtClean="0">
                <a:latin typeface="Georgia" pitchFamily="18" charset="0"/>
              </a:rPr>
              <a:t> klasė</a:t>
            </a:r>
            <a:endParaRPr lang="en-US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655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9342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63103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6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6878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B2147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9012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as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fonas1</Template>
  <TotalTime>202</TotalTime>
  <Words>217</Words>
  <Application>Microsoft Office PowerPoint</Application>
  <PresentationFormat>Demonstracija ekrane (4:3)</PresentationFormat>
  <Paragraphs>165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28</vt:i4>
      </vt:variant>
    </vt:vector>
  </HeadingPairs>
  <TitlesOfParts>
    <vt:vector size="29" baseType="lpstr">
      <vt:lpstr>fonas1</vt:lpstr>
      <vt:lpstr>I gimnazijos klasių integruotos varžytuvės</vt:lpstr>
      <vt:lpstr>Varžytuvių programa:</vt:lpstr>
      <vt:lpstr>Skaidrė 3</vt:lpstr>
      <vt:lpstr>Skaidrė 4</vt:lpstr>
      <vt:lpstr>Rezultatai</vt:lpstr>
      <vt:lpstr>Skaidrė 6</vt:lpstr>
      <vt:lpstr>Skaidrė 7</vt:lpstr>
      <vt:lpstr>Skaidrė 8</vt:lpstr>
      <vt:lpstr>Skaidrė 9</vt:lpstr>
      <vt:lpstr>Integruotų varžytuvių ,,Raidės, skaičiai ir mankšta – viskas sveikame kūne” rezultatų suvestinė</vt:lpstr>
      <vt:lpstr>Sveikiname varžytuvių nugalėtoją If klasę </vt:lpstr>
      <vt:lpstr>Skaidrė 12</vt:lpstr>
      <vt:lpstr>Skaidrė 13</vt:lpstr>
      <vt:lpstr>Skaidrė 14</vt:lpstr>
      <vt:lpstr>Skaidrė 15</vt:lpstr>
      <vt:lpstr>Skaidrė 16</vt:lpstr>
      <vt:lpstr>Skaidrė 17</vt:lpstr>
      <vt:lpstr>Skaidrė 18</vt:lpstr>
      <vt:lpstr>Skaidrė 19</vt:lpstr>
      <vt:lpstr>Skaidrė 20</vt:lpstr>
      <vt:lpstr>Skaidrė 21</vt:lpstr>
      <vt:lpstr>Skaidrė 22</vt:lpstr>
      <vt:lpstr>Skaidrė 23</vt:lpstr>
      <vt:lpstr>Skaidrė 24</vt:lpstr>
      <vt:lpstr>Skaidrė 25</vt:lpstr>
      <vt:lpstr>Skaidrė 26</vt:lpstr>
      <vt:lpstr>Skaidrė 27</vt:lpstr>
      <vt:lpstr>Dėkojame dalyviams Ib, Ic, Id, Ie, Ig! Sveikiname If!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</dc:title>
  <dc:creator>Jolanta</dc:creator>
  <cp:lastModifiedBy>admin</cp:lastModifiedBy>
  <cp:revision>26</cp:revision>
  <dcterms:created xsi:type="dcterms:W3CDTF">2014-04-04T05:39:59Z</dcterms:created>
  <dcterms:modified xsi:type="dcterms:W3CDTF">2014-11-29T09:06:09Z</dcterms:modified>
</cp:coreProperties>
</file>