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4" r:id="rId5"/>
    <p:sldId id="268" r:id="rId6"/>
    <p:sldId id="265" r:id="rId7"/>
    <p:sldId id="267" r:id="rId8"/>
    <p:sldId id="270" r:id="rId9"/>
    <p:sldId id="271" r:id="rId10"/>
    <p:sldId id="269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03711-D27B-4888-9325-9252A34C24C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0A42E-8418-4F1C-9F73-250C305B0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Georgia" pitchFamily="18" charset="0"/>
              </a:rPr>
              <a:t>S</a:t>
            </a:r>
            <a:r>
              <a:rPr lang="lt-LT" sz="8000" dirty="0" smtClean="0">
                <a:latin typeface="Georgia" pitchFamily="18" charset="0"/>
              </a:rPr>
              <a:t>VEIKINAME</a:t>
            </a:r>
            <a:endParaRPr lang="en-US" sz="80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2015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m. gegužės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26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d.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Georgia" pitchFamily="18" charset="0"/>
              </a:rPr>
              <a:t>A</a:t>
            </a:r>
            <a:r>
              <a:rPr lang="lt-LT" sz="12000" b="1" dirty="0">
                <a:latin typeface="Georgia" pitchFamily="18" charset="0"/>
              </a:rPr>
              <a:t>ČIŪ</a:t>
            </a:r>
            <a:r>
              <a:rPr lang="en-US" sz="12000" b="1" dirty="0" smtClean="0">
                <a:latin typeface="Georgia" pitchFamily="18" charset="0"/>
              </a:rPr>
              <a:t>!</a:t>
            </a:r>
            <a:r>
              <a:rPr lang="en-US" sz="12000" dirty="0">
                <a:latin typeface="Georgia" pitchFamily="18" charset="0"/>
              </a:rPr>
              <a:t/>
            </a:r>
            <a:br>
              <a:rPr lang="en-US" sz="12000" dirty="0">
                <a:latin typeface="Georgia" pitchFamily="18" charset="0"/>
              </a:rPr>
            </a:br>
            <a:r>
              <a:rPr lang="lt-LT" sz="12000" dirty="0">
                <a:latin typeface="Georgia" pitchFamily="18" charset="0"/>
              </a:rPr>
              <a:t>Šaunuolės</a:t>
            </a:r>
            <a:r>
              <a:rPr lang="en-US" sz="12000" dirty="0">
                <a:latin typeface="Georgia" pitchFamily="18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30043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6096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lt-LT" sz="4900" dirty="0" smtClean="0">
                <a:latin typeface="Georgia" pitchFamily="18" charset="0"/>
              </a:rPr>
              <a:t>Vilniaus Žirmūnų gimnazijos merginų futbolo komandą</a:t>
            </a:r>
            <a:r>
              <a:rPr lang="en-US" sz="4900" dirty="0" smtClean="0">
                <a:latin typeface="Georgia" pitchFamily="18" charset="0"/>
              </a:rPr>
              <a:t>,</a:t>
            </a:r>
            <a:r>
              <a:rPr lang="lt-LT" sz="4900" dirty="0" smtClean="0">
                <a:latin typeface="Georgia" pitchFamily="18" charset="0"/>
              </a:rPr>
              <a:t> iškovojusią </a:t>
            </a:r>
            <a:br>
              <a:rPr lang="lt-LT" sz="4900" dirty="0" smtClean="0">
                <a:latin typeface="Georgia" pitchFamily="18" charset="0"/>
              </a:rPr>
            </a:br>
            <a:r>
              <a:rPr lang="lt-LT" sz="6000" b="1" i="1" dirty="0" smtClean="0">
                <a:latin typeface="Georgia" pitchFamily="18" charset="0"/>
              </a:rPr>
              <a:t>III </a:t>
            </a:r>
            <a:r>
              <a:rPr lang="lt-LT" sz="6000" b="1" i="1" dirty="0" smtClean="0">
                <a:latin typeface="Georgia" pitchFamily="18" charset="0"/>
              </a:rPr>
              <a:t>vietą</a:t>
            </a:r>
            <a:r>
              <a:rPr lang="lt-LT" sz="4900" dirty="0" smtClean="0">
                <a:latin typeface="Georgia" pitchFamily="18" charset="0"/>
              </a:rPr>
              <a:t/>
            </a:r>
            <a:br>
              <a:rPr lang="lt-LT" sz="4900" dirty="0" smtClean="0">
                <a:latin typeface="Georgia" pitchFamily="18" charset="0"/>
              </a:rPr>
            </a:br>
            <a:r>
              <a:rPr lang="en-US" sz="4900" dirty="0" smtClean="0">
                <a:latin typeface="Georgia" pitchFamily="18" charset="0"/>
              </a:rPr>
              <a:t>2014 </a:t>
            </a:r>
            <a:r>
              <a:rPr lang="en-US" sz="4900" dirty="0">
                <a:latin typeface="Georgia" pitchFamily="18" charset="0"/>
              </a:rPr>
              <a:t>– </a:t>
            </a:r>
            <a:r>
              <a:rPr lang="en-US" sz="4900" dirty="0" smtClean="0">
                <a:latin typeface="Georgia" pitchFamily="18" charset="0"/>
              </a:rPr>
              <a:t>2015 </a:t>
            </a:r>
            <a:r>
              <a:rPr lang="en-US" sz="4900" dirty="0" err="1">
                <a:latin typeface="Georgia" pitchFamily="18" charset="0"/>
              </a:rPr>
              <a:t>m.m.</a:t>
            </a:r>
            <a:r>
              <a:rPr lang="lt-LT" sz="4900" dirty="0">
                <a:latin typeface="Georgia" pitchFamily="18" charset="0"/>
              </a:rPr>
              <a:t/>
            </a:r>
            <a:br>
              <a:rPr lang="lt-LT" sz="4900" dirty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Vilniaus </a:t>
            </a:r>
            <a:r>
              <a:rPr lang="lt-LT" sz="4900" dirty="0">
                <a:latin typeface="Georgia" pitchFamily="18" charset="0"/>
              </a:rPr>
              <a:t>gimnazijų </a:t>
            </a:r>
            <a:r>
              <a:rPr lang="lt-LT" sz="4900" dirty="0" smtClean="0">
                <a:latin typeface="Georgia" pitchFamily="18" charset="0"/>
              </a:rPr>
              <a:t>mokinių</a:t>
            </a:r>
            <a:r>
              <a:rPr lang="en-US" sz="4900" dirty="0" smtClean="0">
                <a:latin typeface="Georgia" pitchFamily="18" charset="0"/>
              </a:rPr>
              <a:t/>
            </a:r>
            <a:br>
              <a:rPr lang="en-US" sz="4900" dirty="0" smtClean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XI</a:t>
            </a:r>
            <a:r>
              <a:rPr lang="en-US" sz="4900" dirty="0" smtClean="0">
                <a:latin typeface="Georgia" pitchFamily="18" charset="0"/>
              </a:rPr>
              <a:t>V</a:t>
            </a:r>
            <a:r>
              <a:rPr lang="lt-LT" sz="4900" dirty="0" smtClean="0">
                <a:latin typeface="Georgia" pitchFamily="18" charset="0"/>
              </a:rPr>
              <a:t> </a:t>
            </a:r>
            <a:r>
              <a:rPr lang="lt-LT" sz="4900" dirty="0">
                <a:latin typeface="Georgia" pitchFamily="18" charset="0"/>
              </a:rPr>
              <a:t>sporto </a:t>
            </a:r>
            <a:r>
              <a:rPr lang="lt-LT" sz="4900" dirty="0" smtClean="0">
                <a:latin typeface="Georgia" pitchFamily="18" charset="0"/>
              </a:rPr>
              <a:t>žaidynių</a:t>
            </a:r>
            <a:r>
              <a:rPr lang="en-US" sz="4900" dirty="0" smtClean="0">
                <a:latin typeface="Georgia" pitchFamily="18" charset="0"/>
              </a:rPr>
              <a:t/>
            </a:r>
            <a:br>
              <a:rPr lang="en-US" sz="4900" dirty="0" smtClean="0">
                <a:latin typeface="Georgia" pitchFamily="18" charset="0"/>
              </a:rPr>
            </a:br>
            <a:r>
              <a:rPr lang="lt-LT" sz="4900" dirty="0" smtClean="0">
                <a:latin typeface="Georgia" pitchFamily="18" charset="0"/>
              </a:rPr>
              <a:t>merginų </a:t>
            </a:r>
            <a:r>
              <a:rPr lang="en-US" sz="4900" dirty="0" smtClean="0">
                <a:latin typeface="Georgia" pitchFamily="18" charset="0"/>
              </a:rPr>
              <a:t>5x5 </a:t>
            </a:r>
            <a:r>
              <a:rPr lang="lt-LT" sz="4900" dirty="0" smtClean="0">
                <a:latin typeface="Georgia" pitchFamily="18" charset="0"/>
              </a:rPr>
              <a:t>futbolo čempionate</a:t>
            </a:r>
            <a:r>
              <a:rPr lang="en-US" sz="4900" dirty="0">
                <a:latin typeface="Georgia" pitchFamily="18" charset="0"/>
              </a:rPr>
              <a:t>.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5870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tbolo merg 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5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761999"/>
          </a:xfrm>
        </p:spPr>
        <p:txBody>
          <a:bodyPr>
            <a:normAutofit/>
          </a:bodyPr>
          <a:lstStyle/>
          <a:p>
            <a:r>
              <a:rPr lang="lt-LT" sz="3600" dirty="0" smtClean="0">
                <a:latin typeface="Georgia" pitchFamily="18" charset="0"/>
              </a:rPr>
              <a:t>Komandai atstovavo: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8001000" cy="57912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Gabija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Tinginytė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IIa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Monika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Mačionytė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I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endParaRPr lang="en-US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Laura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Jurgelevičiūtė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IIa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Kornelija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Vasilevskaitė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IIIg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Gabrielė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Medingytė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V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Ugnė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Kilaitė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V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c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Karolina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Aidukaitė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IVd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Ina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Mylko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		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IVd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Giedrė Ulytė				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IVd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Mokytoja 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Jolanta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Jurčiuvienė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Mokytoja Laima Kavaliauskienė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tbolo merg 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tbolo merg 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tbolo merg 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6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tbolo merg 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1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tbolo merg 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fonas1</Template>
  <TotalTime>93</TotalTime>
  <Words>25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fonas1</vt:lpstr>
      <vt:lpstr>SVEIKINAME</vt:lpstr>
      <vt:lpstr>Vilniaus Žirmūnų gimnazijos merginų futbolo komandą, iškovojusią  III vietą 2014 – 2015 m.m. Vilniaus gimnazijų mokinių XIV sporto žaidynių merginų 5x5 futbolo čempionate.</vt:lpstr>
      <vt:lpstr>PowerPoint Presentation</vt:lpstr>
      <vt:lpstr>Komandai atstovavo: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AČIŪ! Šaunuolės!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Jolanta</dc:creator>
  <cp:lastModifiedBy>Jolanta</cp:lastModifiedBy>
  <cp:revision>12</cp:revision>
  <dcterms:created xsi:type="dcterms:W3CDTF">2014-04-04T05:39:59Z</dcterms:created>
  <dcterms:modified xsi:type="dcterms:W3CDTF">2015-05-26T14:09:26Z</dcterms:modified>
</cp:coreProperties>
</file>