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8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tačiakampis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Stačiakampis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Stačiakampis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Stačiakampis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Stačiakampis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Suapvalintas stačiakamp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Suapvalintas stačiakamp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tačiakampis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6" name="Datos vietos rezervavimo ženklas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8" name="Poraštės vietos rezervavimo ženklas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tačiakampis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tačiakampis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Stačiakampis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Stačiakampis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Stačiakampis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Suapvalintas stačiakamp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Suapvalintas stačiakamp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Stačiakampis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Stačiakampis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Stačiakampis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Stačiakampis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Stačiakampis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Stačiakampis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A3A5BF6-DA65-4C70-B0D1-3148BCFE4549}" type="datetimeFigureOut">
              <a:rPr lang="lt-LT" smtClean="0"/>
              <a:pPr/>
              <a:t>2015.02.23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F3CC5E-EC1C-4D13-8607-35760FDA2494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Click="0" advTm="1000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Tarpgimnazinis</a:t>
            </a:r>
            <a:r>
              <a:rPr lang="en-US" dirty="0" smtClean="0"/>
              <a:t> </a:t>
            </a:r>
            <a:r>
              <a:rPr lang="en-US" dirty="0" err="1" smtClean="0"/>
              <a:t>konkursas</a:t>
            </a:r>
            <a:r>
              <a:rPr lang="en-US" dirty="0" smtClean="0"/>
              <a:t> </a:t>
            </a:r>
            <a:r>
              <a:rPr lang="en-US" dirty="0" err="1" smtClean="0"/>
              <a:t>Signatar</a:t>
            </a:r>
            <a:r>
              <a:rPr lang="lt-LT" dirty="0" smtClean="0"/>
              <a:t>ų namuose Vasario </a:t>
            </a:r>
            <a:r>
              <a:rPr lang="en-US" dirty="0" smtClean="0"/>
              <a:t>16</a:t>
            </a:r>
            <a:r>
              <a:rPr lang="lt-LT" dirty="0" smtClean="0"/>
              <a:t>-</a:t>
            </a:r>
            <a:r>
              <a:rPr lang="lt-LT" dirty="0" err="1" smtClean="0"/>
              <a:t>ajai</a:t>
            </a:r>
            <a:r>
              <a:rPr lang="lt-LT" dirty="0" smtClean="0"/>
              <a:t> atminti</a:t>
            </a:r>
            <a:endParaRPr lang="lt-LT" dirty="0"/>
          </a:p>
        </p:txBody>
      </p:sp>
      <p:pic>
        <p:nvPicPr>
          <p:cNvPr id="1026" name="Picture 2" descr="C:\Users\user\Desktop\11004482_1002457523116986_202969152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060848"/>
            <a:ext cx="4320480" cy="4608512"/>
          </a:xfrm>
          <a:prstGeom prst="rect">
            <a:avLst/>
          </a:prstGeom>
          <a:noFill/>
        </p:spPr>
      </p:pic>
    </p:spTree>
  </p:cSld>
  <p:clrMapOvr>
    <a:masterClrMapping/>
  </p:clrMapOvr>
  <p:transition advTm="996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lt-LT" sz="3600" dirty="0" smtClean="0">
                <a:latin typeface="+mn-lt"/>
              </a:rPr>
              <a:t>Vasario </a:t>
            </a:r>
            <a:r>
              <a:rPr lang="en-US" sz="3600" dirty="0" smtClean="0">
                <a:latin typeface="+mn-lt"/>
              </a:rPr>
              <a:t>19 </a:t>
            </a:r>
            <a:r>
              <a:rPr lang="en-US" sz="3600" dirty="0" err="1" smtClean="0">
                <a:latin typeface="+mn-lt"/>
              </a:rPr>
              <a:t>dien</a:t>
            </a:r>
            <a:r>
              <a:rPr lang="lt-LT" sz="3600" dirty="0" smtClean="0">
                <a:latin typeface="+mn-lt"/>
              </a:rPr>
              <a:t>ą Signatarų namuose vyko </a:t>
            </a:r>
            <a:r>
              <a:rPr lang="lt-LT" sz="3600" dirty="0" err="1" smtClean="0">
                <a:latin typeface="+mn-lt"/>
              </a:rPr>
              <a:t>tarpgimnazinis</a:t>
            </a:r>
            <a:r>
              <a:rPr lang="lt-LT" sz="3600" dirty="0" smtClean="0">
                <a:latin typeface="+mn-lt"/>
              </a:rPr>
              <a:t> konkursas Vasario </a:t>
            </a:r>
            <a:r>
              <a:rPr lang="en-US" sz="3600" dirty="0" smtClean="0">
                <a:latin typeface="+mn-lt"/>
              </a:rPr>
              <a:t>16-ajai </a:t>
            </a:r>
            <a:r>
              <a:rPr lang="en-US" sz="3600" dirty="0" err="1" smtClean="0">
                <a:latin typeface="+mn-lt"/>
              </a:rPr>
              <a:t>atminti</a:t>
            </a:r>
            <a:r>
              <a:rPr lang="en-US" sz="3600" dirty="0" smtClean="0">
                <a:latin typeface="+mn-lt"/>
              </a:rPr>
              <a:t>. 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pic>
        <p:nvPicPr>
          <p:cNvPr id="4" name="Turinio vietos rezervavimo ženklas 3" descr="11004891_1002457463116992_1190551763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548680"/>
            <a:ext cx="4608512" cy="4584998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5589240"/>
            <a:ext cx="8229600" cy="1066800"/>
          </a:xfrm>
        </p:spPr>
        <p:txBody>
          <a:bodyPr>
            <a:noAutofit/>
          </a:bodyPr>
          <a:lstStyle/>
          <a:p>
            <a:r>
              <a:rPr lang="lt-LT" sz="2800" dirty="0" smtClean="0">
                <a:latin typeface="+mn-lt"/>
              </a:rPr>
              <a:t>Viktorinos tikslas – prisiminti Lietuvos valstybės atkūrimo ir įtvirtinimo aplinkybes 1918 m.</a:t>
            </a:r>
            <a:endParaRPr lang="lt-LT" sz="2800" dirty="0">
              <a:latin typeface="+mn-lt"/>
            </a:endParaRPr>
          </a:p>
        </p:txBody>
      </p:sp>
      <p:pic>
        <p:nvPicPr>
          <p:cNvPr id="4" name="Turinio vietos rezervavimo ženklas 3" descr="11020356_1002457443116994_1256492038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620688"/>
            <a:ext cx="3675311" cy="4900414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urinio vietos rezervavimo ženklas 6" descr="10997180_1002457506450321_1382478669_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69023" y="1052736"/>
            <a:ext cx="4058961" cy="5472608"/>
          </a:xfrm>
        </p:spPr>
      </p:pic>
      <p:sp>
        <p:nvSpPr>
          <p:cNvPr id="6" name="Turinio vietos rezervavimo ženklas 5"/>
          <p:cNvSpPr>
            <a:spLocks noGrp="1"/>
          </p:cNvSpPr>
          <p:nvPr>
            <p:ph sz="half" idx="2"/>
          </p:nvPr>
        </p:nvSpPr>
        <p:spPr>
          <a:xfrm>
            <a:off x="4572000" y="1124744"/>
            <a:ext cx="4038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/>
              <a:t>Konkurse</a:t>
            </a:r>
            <a:r>
              <a:rPr lang="en-US" sz="3200" dirty="0" smtClean="0"/>
              <a:t> </a:t>
            </a:r>
            <a:r>
              <a:rPr lang="en-US" sz="3200" dirty="0" err="1" smtClean="0"/>
              <a:t>dalyvavo</a:t>
            </a:r>
            <a:r>
              <a:rPr lang="en-US" sz="3200" dirty="0" smtClean="0"/>
              <a:t> </a:t>
            </a:r>
            <a:r>
              <a:rPr lang="en-US" sz="3200" dirty="0" err="1" smtClean="0"/>
              <a:t>Mykolo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lt-LT" sz="3200" dirty="0" err="1" smtClean="0"/>
              <a:t>žiškos</a:t>
            </a:r>
            <a:r>
              <a:rPr lang="lt-LT" sz="3200" dirty="0" smtClean="0"/>
              <a:t>, Žirmūnų, Simono Daukanto, Užupio, Žemynos ir Jono Pauliaus II gimnazijos</a:t>
            </a:r>
            <a:endParaRPr lang="lt-LT" sz="32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7226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 smtClean="0"/>
              <a:t>   Konkurso užduotys susidėjo iš testo, </a:t>
            </a:r>
            <a:r>
              <a:rPr lang="pt-BR" sz="2800" dirty="0" smtClean="0"/>
              <a:t>darb</a:t>
            </a:r>
            <a:r>
              <a:rPr lang="lt-LT" sz="2800" dirty="0" smtClean="0"/>
              <a:t>o </a:t>
            </a:r>
            <a:r>
              <a:rPr lang="pt-BR" sz="2800" dirty="0" smtClean="0"/>
              <a:t> su šaltiniais,vaizdo medžiaga.</a:t>
            </a:r>
            <a:r>
              <a:rPr lang="lt-LT" sz="2800" dirty="0" smtClean="0"/>
              <a:t> Viktorinos dalyvius vertino jungtinė dalyvaujančių gimnazijų mokytojų komisija.</a:t>
            </a:r>
            <a:endParaRPr lang="lt-LT" sz="2800" dirty="0"/>
          </a:p>
        </p:txBody>
      </p:sp>
      <p:pic>
        <p:nvPicPr>
          <p:cNvPr id="7" name="Turinio vietos rezervavimo ženklas 6" descr="11015187_1002457493116989_1125262051_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836712"/>
            <a:ext cx="4248472" cy="5578698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4038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3200" dirty="0" smtClean="0"/>
              <a:t>  Pirmąją vietą laimėjo Vilniaus Žirmūnų </a:t>
            </a:r>
            <a:r>
              <a:rPr lang="lt-LT" sz="3200" dirty="0" err="1" smtClean="0"/>
              <a:t>gimanzijos</a:t>
            </a:r>
            <a:r>
              <a:rPr lang="lt-LT" sz="3200" dirty="0" smtClean="0"/>
              <a:t> </a:t>
            </a:r>
            <a:r>
              <a:rPr lang="lt-LT" sz="3200" dirty="0" smtClean="0"/>
              <a:t>komanda, </a:t>
            </a:r>
            <a:r>
              <a:rPr lang="lt-LT" sz="3200" dirty="0" smtClean="0"/>
              <a:t>II ir III vietas laimėjo Mykolo Biržiškos ir Simono Daukanto </a:t>
            </a:r>
            <a:r>
              <a:rPr lang="lt-LT" sz="3200" dirty="0" err="1" smtClean="0"/>
              <a:t>gimazijų</a:t>
            </a:r>
            <a:r>
              <a:rPr lang="lt-LT" sz="3200" dirty="0" smtClean="0"/>
              <a:t> komandos.</a:t>
            </a:r>
            <a:endParaRPr lang="lt-LT" sz="3200" dirty="0"/>
          </a:p>
        </p:txBody>
      </p:sp>
      <p:pic>
        <p:nvPicPr>
          <p:cNvPr id="7" name="Turinio vietos rezervavimo ženklas 6" descr="11015315_1002457559783649_338495427_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124743"/>
            <a:ext cx="3960440" cy="5272335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578635"/>
          </a:xfrm>
        </p:spPr>
        <p:txBody>
          <a:bodyPr/>
          <a:lstStyle/>
          <a:p>
            <a:r>
              <a:rPr lang="lt-LT" sz="2800" dirty="0" smtClean="0"/>
              <a:t>Nugalėtojams apdovanojimus ir dovanas įteikė Signatarų namai, Lietuvos Respublikos Seimo kanceliarijos Parlamentarizmo istorijos ir atminimo įamžinimo skyrius. </a:t>
            </a:r>
          </a:p>
          <a:p>
            <a:endParaRPr lang="lt-LT" dirty="0"/>
          </a:p>
        </p:txBody>
      </p:sp>
      <p:pic>
        <p:nvPicPr>
          <p:cNvPr id="11" name="Turinio vietos rezervavimo ženklas 10" descr="10994731_1002457529783652_2048627450_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4110880" cy="5472608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lt-LT" dirty="0" smtClean="0"/>
              <a:t>Dėkojame dalyvavusiems mokiniams iš </a:t>
            </a:r>
            <a:r>
              <a:rPr lang="en-US" dirty="0" smtClean="0"/>
              <a:t>2a </a:t>
            </a:r>
            <a:r>
              <a:rPr lang="en-US" dirty="0" err="1" smtClean="0"/>
              <a:t>ir</a:t>
            </a:r>
            <a:r>
              <a:rPr lang="en-US" dirty="0" smtClean="0"/>
              <a:t> 2c </a:t>
            </a:r>
            <a:r>
              <a:rPr lang="en-US" dirty="0" err="1" smtClean="0"/>
              <a:t>klasi</a:t>
            </a:r>
            <a:r>
              <a:rPr lang="lt-LT" dirty="0" smtClean="0"/>
              <a:t>ų, bei istorijos mokytojai Rasai </a:t>
            </a:r>
            <a:r>
              <a:rPr lang="lt-LT" dirty="0" err="1" smtClean="0"/>
              <a:t>Šilinskienei</a:t>
            </a:r>
            <a:r>
              <a:rPr lang="lt-LT" dirty="0" smtClean="0"/>
              <a:t>, kuri juos ruošė</a:t>
            </a:r>
            <a:r>
              <a:rPr lang="en-US" dirty="0" smtClean="0"/>
              <a:t>!</a:t>
            </a:r>
            <a:endParaRPr lang="lt-LT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nis">
  <a:themeElements>
    <a:clrScheme name="Urbanistini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ni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ni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</TotalTime>
  <Words>137</Words>
  <Application>Microsoft Office PowerPoint</Application>
  <PresentationFormat>Demonstracija ekrane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Urbanistinis</vt:lpstr>
      <vt:lpstr>Tarpgimnazinis konkursas Signatarų namuose Vasario 16-ajai atminti</vt:lpstr>
      <vt:lpstr>Vasario 19 dieną Signatarų namuose vyko tarpgimnazinis konkursas Vasario 16-ajai atminti.  </vt:lpstr>
      <vt:lpstr>Viktorinos tikslas – prisiminti Lietuvos valstybės atkūrimo ir įtvirtinimo aplinkybes 1918 m.</vt:lpstr>
      <vt:lpstr>Skaidrė 4</vt:lpstr>
      <vt:lpstr>Skaidrė 5</vt:lpstr>
      <vt:lpstr>Skaidrė 6</vt:lpstr>
      <vt:lpstr>Skaidrė 7</vt:lpstr>
      <vt:lpstr>Dėkojame dalyvavusiems mokiniams iš 2a ir 2c klasių, bei istorijos mokytojai Rasai Šilinskienei, kuri juos ruošė!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Tarpgimnazinis konkursas Signatarų namuose Vasario 16-ajai atminti</dc:title>
  <dc:creator>user</dc:creator>
  <cp:lastModifiedBy>Lenovo</cp:lastModifiedBy>
  <cp:revision>11</cp:revision>
  <dcterms:created xsi:type="dcterms:W3CDTF">2015-02-22T16:14:42Z</dcterms:created>
  <dcterms:modified xsi:type="dcterms:W3CDTF">2015-02-23T07:31:37Z</dcterms:modified>
</cp:coreProperties>
</file>