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0C1F-5BCC-40F0-B9D0-246A5EA4FFA2}" type="datetimeFigureOut">
              <a:rPr lang="lt-LT" smtClean="0"/>
              <a:pPr/>
              <a:t>2015.03.24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2041-0E8B-490F-8B1B-DEAA4F3449E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22441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0C1F-5BCC-40F0-B9D0-246A5EA4FFA2}" type="datetimeFigureOut">
              <a:rPr lang="lt-LT" smtClean="0"/>
              <a:pPr/>
              <a:t>2015.03.24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62041-0E8B-490F-8B1B-DEAA4F3449E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90241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13800" smtClean="0">
                <a:solidFill>
                  <a:schemeClr val="tx1">
                    <a:lumMod val="95000"/>
                  </a:schemeClr>
                </a:solidFill>
                <a:effectLst/>
              </a:rPr>
              <a:t>Patyčios vis dar vyksta???</a:t>
            </a:r>
            <a:endParaRPr lang="lt-LT" sz="6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" name="Paveikslėli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8653500"/>
      </p:ext>
    </p:extLst>
  </p:cSld>
  <p:clrMapOvr>
    <a:masterClrMapping/>
  </p:clrMapOvr>
  <p:transition advTm="333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13800" smtClean="0">
                <a:solidFill>
                  <a:schemeClr val="tx1">
                    <a:lumMod val="95000"/>
                  </a:schemeClr>
                </a:solidFill>
                <a:effectLst/>
              </a:rPr>
              <a:t>Patyčios vis dar vyksta???</a:t>
            </a:r>
            <a:endParaRPr lang="lt-LT" sz="6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" name="Paveikslėli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6824110"/>
      </p:ext>
    </p:extLst>
  </p:cSld>
  <p:clrMapOvr>
    <a:masterClrMapping/>
  </p:clrMapOvr>
  <p:transition advTm="344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lt-LT" sz="11500" b="1" smtClean="0">
                <a:solidFill>
                  <a:schemeClr val="tx1"/>
                </a:solidFill>
                <a:effectLst/>
              </a:rPr>
              <a:t>Pasyvus gynėjas</a:t>
            </a:r>
            <a:endParaRPr lang="lt-LT" sz="115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Paveikslėli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426521"/>
      </p:ext>
    </p:extLst>
  </p:cSld>
  <p:clrMapOvr>
    <a:masterClrMapping/>
  </p:clrMapOvr>
  <p:transition advTm="355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11500" b="1" smtClean="0">
                <a:solidFill>
                  <a:schemeClr val="tx1"/>
                </a:solidFill>
                <a:effectLst/>
              </a:rPr>
              <a:t>Pasyvus gynėjas</a:t>
            </a:r>
            <a:endParaRPr lang="lt-LT" sz="11500" dirty="0">
              <a:solidFill>
                <a:schemeClr val="tx1"/>
              </a:solidFill>
            </a:endParaRPr>
          </a:p>
        </p:txBody>
      </p:sp>
      <p:pic>
        <p:nvPicPr>
          <p:cNvPr id="3" name="Paveikslėli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0555822"/>
      </p:ext>
    </p:extLst>
  </p:cSld>
  <p:clrMapOvr>
    <a:masterClrMapping/>
  </p:clrMapOvr>
  <p:transition advTm="956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11500" b="1" smtClean="0">
                <a:solidFill>
                  <a:schemeClr val="tx1"/>
                </a:solidFill>
                <a:effectLst/>
              </a:rPr>
              <a:t>Pasyvus gynėjas</a:t>
            </a:r>
            <a:endParaRPr lang="lt-LT" sz="11500" dirty="0">
              <a:solidFill>
                <a:schemeClr val="tx1"/>
              </a:solidFill>
            </a:endParaRPr>
          </a:p>
        </p:txBody>
      </p:sp>
      <p:pic>
        <p:nvPicPr>
          <p:cNvPr id="3" name="Paveikslėli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8394271"/>
      </p:ext>
    </p:extLst>
  </p:cSld>
  <p:clrMapOvr>
    <a:masterClrMapping/>
  </p:clrMapOvr>
  <p:transition advTm="937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13800" smtClean="0">
                <a:solidFill>
                  <a:schemeClr val="tx1">
                    <a:lumMod val="95000"/>
                  </a:schemeClr>
                </a:solidFill>
                <a:effectLst/>
              </a:rPr>
              <a:t>Patyčios vis dar vyksta???</a:t>
            </a:r>
            <a:endParaRPr lang="lt-LT" sz="6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" name="Paveikslėli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5781349"/>
      </p:ext>
    </p:extLst>
  </p:cSld>
  <p:clrMapOvr>
    <a:masterClrMapping/>
  </p:clrMapOvr>
  <p:transition advTm="310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11500" b="1" smtClean="0">
                <a:solidFill>
                  <a:schemeClr val="tx1"/>
                </a:solidFill>
                <a:effectLst/>
              </a:rPr>
              <a:t>gynėjas</a:t>
            </a:r>
            <a:endParaRPr lang="lt-LT" sz="11500" dirty="0">
              <a:solidFill>
                <a:schemeClr val="tx1"/>
              </a:solidFill>
            </a:endParaRPr>
          </a:p>
        </p:txBody>
      </p:sp>
      <p:pic>
        <p:nvPicPr>
          <p:cNvPr id="3" name="Paveikslėli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2208616"/>
      </p:ext>
    </p:extLst>
  </p:cSld>
  <p:clrMapOvr>
    <a:masterClrMapping/>
  </p:clrMapOvr>
  <p:transition advTm="316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11500" b="1" smtClean="0">
                <a:solidFill>
                  <a:schemeClr val="tx1"/>
                </a:solidFill>
                <a:effectLst/>
              </a:rPr>
              <a:t>gynėjas</a:t>
            </a:r>
            <a:endParaRPr lang="lt-LT" sz="11500" dirty="0">
              <a:solidFill>
                <a:schemeClr val="tx1"/>
              </a:solidFill>
            </a:endParaRPr>
          </a:p>
        </p:txBody>
      </p:sp>
      <p:pic>
        <p:nvPicPr>
          <p:cNvPr id="3" name="Paveikslėli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3763209"/>
      </p:ext>
    </p:extLst>
  </p:cSld>
  <p:clrMapOvr>
    <a:masterClrMapping/>
  </p:clrMapOvr>
  <p:transition advTm="964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11500" b="1" smtClean="0">
                <a:solidFill>
                  <a:schemeClr val="tx1"/>
                </a:solidFill>
                <a:effectLst/>
              </a:rPr>
              <a:t>gynėjas</a:t>
            </a:r>
            <a:endParaRPr lang="lt-LT" sz="11500" dirty="0">
              <a:solidFill>
                <a:schemeClr val="tx1"/>
              </a:solidFill>
            </a:endParaRPr>
          </a:p>
        </p:txBody>
      </p:sp>
      <p:pic>
        <p:nvPicPr>
          <p:cNvPr id="3" name="Paveikslėli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2329539"/>
      </p:ext>
    </p:extLst>
  </p:cSld>
  <p:clrMapOvr>
    <a:masterClrMapping/>
  </p:clrMapOvr>
  <p:transition advTm="956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13800" smtClean="0">
                <a:solidFill>
                  <a:schemeClr val="tx1">
                    <a:lumMod val="95000"/>
                  </a:schemeClr>
                </a:solidFill>
                <a:effectLst/>
              </a:rPr>
              <a:t>Patyčios vis dar vyksta???</a:t>
            </a:r>
            <a:endParaRPr lang="lt-LT" sz="6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" name="Paveikslėli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3478494"/>
      </p:ext>
    </p:extLst>
  </p:cSld>
  <p:clrMapOvr>
    <a:masterClrMapping/>
  </p:clrMapOvr>
  <p:transition advTm="347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11500" smtClean="0">
                <a:solidFill>
                  <a:schemeClr val="tx1"/>
                </a:solidFill>
              </a:rPr>
              <a:t>Patyčių Auka</a:t>
            </a:r>
            <a:endParaRPr lang="lt-LT" sz="11500" dirty="0">
              <a:solidFill>
                <a:schemeClr val="tx1"/>
              </a:solidFill>
            </a:endParaRPr>
          </a:p>
        </p:txBody>
      </p:sp>
      <p:pic>
        <p:nvPicPr>
          <p:cNvPr id="3" name="Paveikslėli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1501038"/>
      </p:ext>
    </p:extLst>
  </p:cSld>
  <p:clrMapOvr>
    <a:masterClrMapping/>
  </p:clrMapOvr>
  <p:transition advTm="329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11500" b="1" smtClean="0">
                <a:solidFill>
                  <a:schemeClr val="tx1"/>
                </a:solidFill>
                <a:effectLst/>
              </a:rPr>
              <a:t>Skriaudėjas</a:t>
            </a:r>
            <a:endParaRPr lang="lt-LT" sz="3600" dirty="0"/>
          </a:p>
        </p:txBody>
      </p:sp>
      <p:pic>
        <p:nvPicPr>
          <p:cNvPr id="3" name="Paveikslėli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3058173"/>
      </p:ext>
    </p:extLst>
  </p:cSld>
  <p:clrMapOvr>
    <a:masterClrMapping/>
  </p:clrMapOvr>
  <p:transition advTm="421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11500" smtClean="0">
                <a:solidFill>
                  <a:schemeClr val="tx1"/>
                </a:solidFill>
              </a:rPr>
              <a:t>Patyčių Auka</a:t>
            </a:r>
            <a:endParaRPr lang="lt-LT" sz="11500" dirty="0">
              <a:solidFill>
                <a:schemeClr val="tx1"/>
              </a:solidFill>
            </a:endParaRPr>
          </a:p>
        </p:txBody>
      </p:sp>
      <p:pic>
        <p:nvPicPr>
          <p:cNvPr id="3" name="Paveikslėli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8071485"/>
      </p:ext>
    </p:extLst>
  </p:cSld>
  <p:clrMapOvr>
    <a:masterClrMapping/>
  </p:clrMapOvr>
  <p:transition advTm="574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11500" smtClean="0">
                <a:solidFill>
                  <a:schemeClr val="tx1"/>
                </a:solidFill>
              </a:rPr>
              <a:t>Patyčių Auka</a:t>
            </a:r>
            <a:endParaRPr lang="lt-LT" sz="11500" dirty="0">
              <a:solidFill>
                <a:schemeClr val="tx1"/>
              </a:solidFill>
            </a:endParaRPr>
          </a:p>
        </p:txBody>
      </p:sp>
      <p:pic>
        <p:nvPicPr>
          <p:cNvPr id="3" name="Paveikslėli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7308231"/>
      </p:ext>
    </p:extLst>
  </p:cSld>
  <p:clrMapOvr>
    <a:masterClrMapping/>
  </p:clrMapOvr>
  <p:transition advTm="951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11500" smtClean="0">
                <a:solidFill>
                  <a:schemeClr val="tx1"/>
                </a:solidFill>
              </a:rPr>
              <a:t>Patyčių Auka</a:t>
            </a:r>
            <a:endParaRPr lang="lt-LT" sz="11500" dirty="0">
              <a:solidFill>
                <a:schemeClr val="tx1"/>
              </a:solidFill>
            </a:endParaRPr>
          </a:p>
        </p:txBody>
      </p:sp>
      <p:pic>
        <p:nvPicPr>
          <p:cNvPr id="3" name="Paveikslėli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4143850"/>
      </p:ext>
    </p:extLst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11500" b="1" smtClean="0">
                <a:solidFill>
                  <a:schemeClr val="tx1"/>
                </a:solidFill>
                <a:effectLst/>
              </a:rPr>
              <a:t>Skriaudėjas</a:t>
            </a:r>
            <a:endParaRPr lang="lt-LT" sz="11500" dirty="0">
              <a:solidFill>
                <a:schemeClr val="tx1"/>
              </a:solidFill>
            </a:endParaRPr>
          </a:p>
        </p:txBody>
      </p:sp>
      <p:pic>
        <p:nvPicPr>
          <p:cNvPr id="3" name="Paveikslėli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3862623"/>
      </p:ext>
    </p:extLst>
  </p:cSld>
  <p:clrMapOvr>
    <a:masterClrMapping/>
  </p:clrMapOvr>
  <p:transition advTm="937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13800" smtClean="0">
                <a:solidFill>
                  <a:schemeClr val="tx1">
                    <a:lumMod val="95000"/>
                  </a:schemeClr>
                </a:solidFill>
                <a:effectLst/>
              </a:rPr>
              <a:t>Patyčios vis dar vyksta???</a:t>
            </a:r>
            <a:endParaRPr lang="lt-LT" sz="6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" name="Paveikslėli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6664191"/>
      </p:ext>
    </p:extLst>
  </p:cSld>
  <p:clrMapOvr>
    <a:masterClrMapping/>
  </p:clrMapOvr>
  <p:transition advTm="344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11500" b="1" smtClean="0">
                <a:solidFill>
                  <a:schemeClr val="tx1"/>
                </a:solidFill>
                <a:effectLst/>
              </a:rPr>
              <a:t>Neutralus stebėtojas</a:t>
            </a:r>
            <a:endParaRPr lang="lt-LT" sz="11500" dirty="0"/>
          </a:p>
        </p:txBody>
      </p:sp>
      <p:pic>
        <p:nvPicPr>
          <p:cNvPr id="3" name="Paveikslėli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7368061"/>
      </p:ext>
    </p:extLst>
  </p:cSld>
  <p:clrMapOvr>
    <a:masterClrMapping/>
  </p:clrMapOvr>
  <p:transition advTm="561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11500" b="1" smtClean="0">
                <a:solidFill>
                  <a:schemeClr val="tx1"/>
                </a:solidFill>
                <a:effectLst/>
              </a:rPr>
              <a:t>Neutralus stebėtojas</a:t>
            </a:r>
            <a:endParaRPr lang="lt-LT" sz="11500" dirty="0">
              <a:solidFill>
                <a:schemeClr val="tx1"/>
              </a:solidFill>
            </a:endParaRPr>
          </a:p>
        </p:txBody>
      </p:sp>
      <p:pic>
        <p:nvPicPr>
          <p:cNvPr id="3" name="Paveikslėli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6611102"/>
      </p:ext>
    </p:extLst>
  </p:cSld>
  <p:clrMapOvr>
    <a:masterClrMapping/>
  </p:clrMapOvr>
  <p:transition advTm="987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13800" smtClean="0">
                <a:solidFill>
                  <a:schemeClr val="tx1">
                    <a:lumMod val="95000"/>
                  </a:schemeClr>
                </a:solidFill>
                <a:effectLst/>
              </a:rPr>
              <a:t>Patyčios vis dar vyksta???</a:t>
            </a:r>
            <a:endParaRPr lang="lt-LT" sz="6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" name="Paveikslėli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7870781"/>
      </p:ext>
    </p:extLst>
  </p:cSld>
  <p:clrMapOvr>
    <a:masterClrMapping/>
  </p:clrMapOvr>
  <p:transition advTm="369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lt-LT" sz="11500" b="1" smtClean="0">
                <a:solidFill>
                  <a:schemeClr val="tx1"/>
                </a:solidFill>
                <a:effectLst/>
              </a:rPr>
              <a:t>Skriaudėjo šalininkas</a:t>
            </a:r>
            <a:endParaRPr lang="lt-LT" sz="115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Paveikslėli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6474542"/>
      </p:ext>
    </p:extLst>
  </p:cSld>
  <p:clrMapOvr>
    <a:masterClrMapping/>
  </p:clrMapOvr>
  <p:transition advTm="386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11500" b="1" smtClean="0">
                <a:solidFill>
                  <a:schemeClr val="tx1"/>
                </a:solidFill>
                <a:effectLst/>
              </a:rPr>
              <a:t>Skriaudėjo šalininkas</a:t>
            </a:r>
            <a:endParaRPr lang="lt-LT" sz="11500" dirty="0">
              <a:solidFill>
                <a:schemeClr val="tx1"/>
              </a:solidFill>
            </a:endParaRPr>
          </a:p>
        </p:txBody>
      </p:sp>
      <p:pic>
        <p:nvPicPr>
          <p:cNvPr id="3" name="Paveikslėli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7233940"/>
      </p:ext>
    </p:extLst>
  </p:cSld>
  <p:clrMapOvr>
    <a:masterClrMapping/>
  </p:clrMapOvr>
  <p:transition advTm="961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57</Words>
  <Application>Microsoft Office PowerPoint</Application>
  <PresentationFormat>Pasirinktinai</PresentationFormat>
  <Paragraphs>22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22</vt:i4>
      </vt:variant>
    </vt:vector>
  </HeadingPairs>
  <TitlesOfParts>
    <vt:vector size="23" baseType="lpstr">
      <vt:lpstr>„Office“ tema</vt:lpstr>
      <vt:lpstr>Patyčios vis dar vyksta???</vt:lpstr>
      <vt:lpstr>Skriaudėjas</vt:lpstr>
      <vt:lpstr>Skriaudėjas</vt:lpstr>
      <vt:lpstr>Patyčios vis dar vyksta???</vt:lpstr>
      <vt:lpstr>Neutralus stebėtojas</vt:lpstr>
      <vt:lpstr>Neutralus stebėtojas</vt:lpstr>
      <vt:lpstr>Patyčios vis dar vyksta???</vt:lpstr>
      <vt:lpstr>Skriaudėjo šalininkas</vt:lpstr>
      <vt:lpstr>Skriaudėjo šalininkas</vt:lpstr>
      <vt:lpstr>Patyčios vis dar vyksta???</vt:lpstr>
      <vt:lpstr>Pasyvus gynėjas</vt:lpstr>
      <vt:lpstr>Pasyvus gynėjas</vt:lpstr>
      <vt:lpstr>Pasyvus gynėjas</vt:lpstr>
      <vt:lpstr>Patyčios vis dar vyksta???</vt:lpstr>
      <vt:lpstr>gynėjas</vt:lpstr>
      <vt:lpstr>gynėjas</vt:lpstr>
      <vt:lpstr>gynėjas</vt:lpstr>
      <vt:lpstr>Patyčios vis dar vyksta???</vt:lpstr>
      <vt:lpstr>Patyčių Auka</vt:lpstr>
      <vt:lpstr>Patyčių Auka</vt:lpstr>
      <vt:lpstr>Patyčių Auka</vt:lpstr>
      <vt:lpstr>Patyčių Auka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Patyčios vis dar vyksta???</dc:title>
  <dc:creator>Dell</dc:creator>
  <cp:lastModifiedBy>Mokinys</cp:lastModifiedBy>
  <cp:revision>5</cp:revision>
  <dcterms:created xsi:type="dcterms:W3CDTF">2015-03-21T19:35:33Z</dcterms:created>
  <dcterms:modified xsi:type="dcterms:W3CDTF">2015-03-24T08:02:35Z</dcterms:modified>
</cp:coreProperties>
</file>