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57" r:id="rId4"/>
    <p:sldId id="259" r:id="rId5"/>
    <p:sldId id="258" r:id="rId6"/>
    <p:sldId id="260" r:id="rId7"/>
    <p:sldId id="268" r:id="rId8"/>
    <p:sldId id="283" r:id="rId9"/>
    <p:sldId id="261" r:id="rId10"/>
    <p:sldId id="263" r:id="rId11"/>
    <p:sldId id="267" r:id="rId12"/>
    <p:sldId id="264" r:id="rId13"/>
    <p:sldId id="265" r:id="rId14"/>
    <p:sldId id="262" r:id="rId15"/>
    <p:sldId id="266" r:id="rId16"/>
    <p:sldId id="272" r:id="rId17"/>
    <p:sldId id="269" r:id="rId18"/>
    <p:sldId id="270" r:id="rId19"/>
    <p:sldId id="305" r:id="rId20"/>
    <p:sldId id="278" r:id="rId21"/>
    <p:sldId id="304" r:id="rId22"/>
    <p:sldId id="277" r:id="rId23"/>
    <p:sldId id="271" r:id="rId24"/>
    <p:sldId id="303" r:id="rId25"/>
    <p:sldId id="273" r:id="rId26"/>
    <p:sldId id="276" r:id="rId27"/>
    <p:sldId id="279" r:id="rId28"/>
    <p:sldId id="281" r:id="rId29"/>
    <p:sldId id="282" r:id="rId30"/>
    <p:sldId id="288" r:id="rId31"/>
    <p:sldId id="289" r:id="rId32"/>
    <p:sldId id="284" r:id="rId33"/>
    <p:sldId id="285" r:id="rId34"/>
    <p:sldId id="286" r:id="rId35"/>
    <p:sldId id="287" r:id="rId36"/>
    <p:sldId id="290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984375"/>
          </a:xfrm>
        </p:spPr>
        <p:txBody>
          <a:bodyPr>
            <a:noAutofit/>
          </a:bodyPr>
          <a:lstStyle/>
          <a:p>
            <a:r>
              <a:rPr lang="lt-LT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Antrų ir trečių klasių išvyka </a:t>
            </a:r>
            <a:r>
              <a:rPr lang="lt-LT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lt-LT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lt-LT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„Radvilų keliais“</a:t>
            </a:r>
            <a:endParaRPr lang="lt-LT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194" name="Picture 2" descr="D:\Foto\2014\Radvilu keliais\10743211_844651088899842_1470568795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42" name="Picture 2" descr="D:\Foto\2014\Radvilu keliais\20141018_095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146" name="Picture 2" descr="D:\Foto\2014\Radvilu keliais\10726606_844651015566516_60436439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9218" name="Picture 2" descr="D:\Foto\2014\Radvilu keliais\20141018_095424 - 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 descr="D:\Foto\2014\Radvilu keliais\10733637_844651708899780_82386228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Foto\2014\Radvilu keliais\10726418_844652435566374_39023993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79248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lt-LT" dirty="0" smtClean="0"/>
              <a:t>Antroji mūsų stotelė – Kėdainiai.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Foto\2014\Radvilu keliais\10744776_844652022233082_245872413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lt-LT" dirty="0" smtClean="0"/>
              <a:t>Apžiūrėjome dvi miesto turgaus aikštes.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3314" name="Picture 2" descr="D:\Foto\2014\Radvilu keliais\10743487_844651988899752_210107433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4338" name="Picture 2" descr="D:\Foto\2014\Radvilu keliais\10744511_844652362233048_105268837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Foto\2014\Radvilu keliais\10744545_844652278899723_156351310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lt-LT" dirty="0" smtClean="0"/>
              <a:t>Apsilankėme Kėdainių evangelikų </a:t>
            </a:r>
            <a:r>
              <a:rPr lang="en-US" dirty="0" err="1" smtClean="0"/>
              <a:t>ba</a:t>
            </a:r>
            <a:r>
              <a:rPr lang="lt-LT" dirty="0" smtClean="0"/>
              <a:t>ž</a:t>
            </a:r>
            <a:r>
              <a:rPr lang="en-US" dirty="0" err="1" smtClean="0"/>
              <a:t>ny</a:t>
            </a:r>
            <a:r>
              <a:rPr lang="lt-LT" dirty="0" smtClean="0"/>
              <a:t>č</a:t>
            </a:r>
            <a:r>
              <a:rPr lang="en-US" dirty="0" err="1" smtClean="0"/>
              <a:t>ioje</a:t>
            </a:r>
            <a:r>
              <a:rPr lang="lt-LT" dirty="0" smtClean="0"/>
              <a:t>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Apie </a:t>
            </a:r>
            <a:r>
              <a:rPr lang="lt-LT" dirty="0" smtClean="0"/>
              <a:t>kelionę: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Šių metų s</a:t>
            </a:r>
            <a:r>
              <a:rPr lang="en-GB" dirty="0" err="1" smtClean="0"/>
              <a:t>palio</a:t>
            </a:r>
            <a:r>
              <a:rPr lang="en-GB" dirty="0" smtClean="0"/>
              <a:t> 18d. (</a:t>
            </a:r>
            <a:r>
              <a:rPr lang="en-GB" dirty="0" err="1" smtClean="0"/>
              <a:t>šeštadien</a:t>
            </a:r>
            <a:r>
              <a:rPr lang="lt-LT" dirty="0" smtClean="0"/>
              <a:t>į</a:t>
            </a:r>
            <a:r>
              <a:rPr lang="en-GB" dirty="0" smtClean="0"/>
              <a:t>)</a:t>
            </a:r>
            <a:r>
              <a:rPr lang="lt-LT" dirty="0" smtClean="0"/>
              <a:t> II, III klasių grupė vyko į pažintinę ekskursiją intriguojančiu pavadinimu  „Radvilų keliais“. </a:t>
            </a:r>
          </a:p>
          <a:p>
            <a:endParaRPr lang="lt-LT" dirty="0" smtClean="0"/>
          </a:p>
          <a:p>
            <a:r>
              <a:rPr lang="en-US" dirty="0" err="1" smtClean="0"/>
              <a:t>Tikslas</a:t>
            </a:r>
            <a:r>
              <a:rPr lang="en-US" dirty="0" smtClean="0"/>
              <a:t>: </a:t>
            </a:r>
            <a:r>
              <a:rPr lang="en-US" dirty="0" err="1" smtClean="0"/>
              <a:t>susipa</a:t>
            </a:r>
            <a:r>
              <a:rPr lang="lt-LT" dirty="0" smtClean="0"/>
              <a:t>žinti su Radvilų giminės istorija.</a:t>
            </a:r>
          </a:p>
          <a:p>
            <a:endParaRPr lang="lt-LT" dirty="0" smtClean="0"/>
          </a:p>
          <a:p>
            <a:r>
              <a:rPr lang="lt-LT" dirty="0" smtClean="0"/>
              <a:t>Kelionės maršrutas: Dubingiai-Kėdainiai.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 descr="D:\Foto\2014\Radvilu keliais\10735640_844652275566390_84722091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Foto\2014\Radvilu keliais\10743647_844652408899710_209026945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lt-LT" dirty="0" smtClean="0"/>
              <a:t>Užsukome į Kėdainių krikščionių </a:t>
            </a:r>
            <a:r>
              <a:rPr lang="en-US" dirty="0" err="1" smtClean="0"/>
              <a:t>ba</a:t>
            </a:r>
            <a:r>
              <a:rPr lang="lt-LT" dirty="0" smtClean="0"/>
              <a:t>ž</a:t>
            </a:r>
            <a:r>
              <a:rPr lang="en-US" dirty="0" err="1" smtClean="0"/>
              <a:t>ny</a:t>
            </a:r>
            <a:r>
              <a:rPr lang="lt-LT" dirty="0" smtClean="0"/>
              <a:t>č</a:t>
            </a:r>
            <a:r>
              <a:rPr lang="en-US" dirty="0" err="1" smtClean="0"/>
              <a:t>i</a:t>
            </a:r>
            <a:r>
              <a:rPr lang="lt-LT" dirty="0" smtClean="0"/>
              <a:t>ą.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 descr="D:\Foto\2014\Radvilu keliais\10736002_844652412233043_874409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6386" name="Picture 2" descr="D:\Foto\2014\Radvilu keliais\10743629_844652425566375_33007551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9458" name="Picture 2" descr="D:\Foto\2014\Radvilu keliais\10735635_844652325566385_182383875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Aplankėme kunigaikščių  Radvilų mauzoliejų.</a:t>
            </a:r>
            <a:endParaRPr kumimoji="0" lang="lt-LT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8434" name="Picture 2" descr="D:\Foto\2014\Radvilu keliais\10729010_844652295566388_85598543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D:\Foto\2014\Radvilu keliais\10735676_844652282233056_211983508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Foto\2014\Radvilu keliais\10735676_844652478899703_107979300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4582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lt-LT" sz="3600" dirty="0" smtClean="0"/>
              <a:t>Pakeliui užsukome į „Šviesiąją gimnaziją“.</a:t>
            </a:r>
            <a:endParaRPr lang="lt-L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146" name="Picture 2" descr="D:\Foto\2014\Radvilu keliais\10743811_844652458899705_41578872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Foto\2014\Radvilu keliais\10743378_844652835566334_187261944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lt-LT" dirty="0" smtClean="0"/>
              <a:t>Grįždami aplankėme Pelėdnagių kaimelį.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\2014\Radvilu keliais\10733376_844651915566426_79127897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lt-LT" dirty="0" smtClean="0"/>
              <a:t>Pirmiausia apsilankėme Dubingiuose.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Foto\2014\Radvilu keliais\10542908_844652885566329_40857641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lt-LT" dirty="0" smtClean="0"/>
              <a:t>Susipažinome su žymiais miestelio objektais.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4338" name="Picture 2" descr="D:\Foto\2014\Radvilu keliais\967829_844652825566335_1042254935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5143499" cy="6857999"/>
          </a:xfrm>
          <a:prstGeom prst="rect">
            <a:avLst/>
          </a:prstGeom>
          <a:noFill/>
        </p:spPr>
      </p:pic>
      <p:pic>
        <p:nvPicPr>
          <p:cNvPr id="14339" name="Picture 3" descr="D:\Foto\2014\Radvilu keliais\10601222_844652882232996_24630510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194" name="Picture 2" descr="D:\Foto\2014\Radvilu keliais\10743523_844652862232998_101869308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Foto\2014\Radvilu keliais\10743407_844652998899651_1851133713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lt-LT" dirty="0" smtClean="0"/>
              <a:t>Išbandėme savo jėgas įvairiose rungtyse.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1266" name="Picture 2" descr="D:\Foto\2014\Radvilu keliais\10744645_844652982232986_56649217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2290" name="Picture 2" descr="D:\Foto\2014\Radvilu keliais\967829_844652975566320_18357925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6908800"/>
          </a:xfrm>
          <a:prstGeom prst="rect">
            <a:avLst/>
          </a:prstGeom>
          <a:noFill/>
        </p:spPr>
      </p:pic>
      <p:pic>
        <p:nvPicPr>
          <p:cNvPr id="12291" name="Picture 3" descr="D:\Foto\2014\Radvilu keliais\10581636_844652978899653_176962258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5362" name="Picture 2" descr="D:\Foto\2014\Radvilu keliais\10733663_844652945566323_35596073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Foto\2014\Radvilu keliais\10744772_844653035566314_147218856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lt-LT" dirty="0" smtClean="0"/>
              <a:t>Susipažinome su kaimelio pavadinimo istorija, paskanavome pelėdos kiaušinių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9458" name="Picture 2" descr="D:\Foto\2014\Radvilu keliais\20141018_170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482" name="Picture 2" descr="D:\Foto\2014\Radvilu keliais\20141018_172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oto\2014\Radvilu keliais\10735700_844651005566517_152430657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lt-LT" dirty="0" smtClean="0"/>
              <a:t>Susipažinome su „Smetonos tilto“ istorija.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 descr="D:\Foto\2014\Radvilu keliais\10744529_844650555566562_68981721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Foto\2014\Radvilu keliais\10723625_844650602233224_15727114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lt-LT" dirty="0" smtClean="0"/>
              <a:t>Apžiūrėjome bažnyčios ir „Smetonos vasarnamio“ liekanas.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1266" name="Picture 2" descr="D:\Foto\2014\Radvilu keliais\10735986_844651772233107_211324901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 descr="D:\Foto\2014\Radvilu keliais\10743210_844651008899850_137745869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Foto\2014\Radvilu keliais\10726270_844651672233117_112071227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lt-LT" dirty="0" smtClean="0"/>
              <a:t>Aplankėme Radvilų rūmų ekspoziciją.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143</Words>
  <Application>Microsoft Office PowerPoint</Application>
  <PresentationFormat>Demonstracija ekrane (4:3)</PresentationFormat>
  <Paragraphs>21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39</vt:i4>
      </vt:variant>
    </vt:vector>
  </HeadingPairs>
  <TitlesOfParts>
    <vt:vector size="40" baseType="lpstr">
      <vt:lpstr>Office Theme</vt:lpstr>
      <vt:lpstr>Antrų ir trečių klasių išvyka  „Radvilų keliais“</vt:lpstr>
      <vt:lpstr>Apie kelionę:</vt:lpstr>
      <vt:lpstr>Pirmiausia apsilankėme Dubingiuose.</vt:lpstr>
      <vt:lpstr>Susipažinome su „Smetonos tilto“ istorija.</vt:lpstr>
      <vt:lpstr>Skaidrė 5</vt:lpstr>
      <vt:lpstr>Apžiūrėjome bažnyčios ir „Smetonos vasarnamio“ liekanas.</vt:lpstr>
      <vt:lpstr>Skaidrė 7</vt:lpstr>
      <vt:lpstr>Skaidrė 8</vt:lpstr>
      <vt:lpstr>Aplankėme Radvilų rūmų ekspoziciją.</vt:lpstr>
      <vt:lpstr>Skaidrė 10</vt:lpstr>
      <vt:lpstr>Skaidrė 11</vt:lpstr>
      <vt:lpstr>Skaidrė 12</vt:lpstr>
      <vt:lpstr>Skaidrė 13</vt:lpstr>
      <vt:lpstr>Skaidrė 14</vt:lpstr>
      <vt:lpstr>Antroji mūsų stotelė – Kėdainiai.</vt:lpstr>
      <vt:lpstr>Apžiūrėjome dvi miesto turgaus aikštes.</vt:lpstr>
      <vt:lpstr>Skaidrė 17</vt:lpstr>
      <vt:lpstr>Skaidrė 18</vt:lpstr>
      <vt:lpstr>Apsilankėme Kėdainių evangelikų bažnyčioje.</vt:lpstr>
      <vt:lpstr>Skaidrė 20</vt:lpstr>
      <vt:lpstr>Užsukome į Kėdainių krikščionių bažnyčią.</vt:lpstr>
      <vt:lpstr>Skaidrė 22</vt:lpstr>
      <vt:lpstr>Skaidrė 23</vt:lpstr>
      <vt:lpstr>Skaidrė 24</vt:lpstr>
      <vt:lpstr>Skaidrė 25</vt:lpstr>
      <vt:lpstr>Skaidrė 26</vt:lpstr>
      <vt:lpstr>Pakeliui užsukome į „Šviesiąją gimnaziją“.</vt:lpstr>
      <vt:lpstr>Skaidrė 28</vt:lpstr>
      <vt:lpstr>Grįždami aplankėme Pelėdnagių kaimelį.</vt:lpstr>
      <vt:lpstr>Susipažinome su žymiais miestelio objektais.</vt:lpstr>
      <vt:lpstr>Skaidrė 31</vt:lpstr>
      <vt:lpstr>Skaidrė 32</vt:lpstr>
      <vt:lpstr>Išbandėme savo jėgas įvairiose rungtyse.</vt:lpstr>
      <vt:lpstr>Skaidrė 34</vt:lpstr>
      <vt:lpstr>Skaidrė 35</vt:lpstr>
      <vt:lpstr>Skaidrė 36</vt:lpstr>
      <vt:lpstr>Susipažinome su kaimelio pavadinimo istorija, paskanavome pelėdos kiaušinių</vt:lpstr>
      <vt:lpstr>Skaidrė 38</vt:lpstr>
      <vt:lpstr>Skaidrė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Antrų trečių klasių išvyka „Radvilų keliasi“</dc:title>
  <dc:creator>Simona</dc:creator>
  <cp:lastModifiedBy>Lenovo</cp:lastModifiedBy>
  <cp:revision>34</cp:revision>
  <dcterms:created xsi:type="dcterms:W3CDTF">2006-08-16T00:00:00Z</dcterms:created>
  <dcterms:modified xsi:type="dcterms:W3CDTF">2014-10-24T08:50:01Z</dcterms:modified>
</cp:coreProperties>
</file>