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20" r:id="rId3"/>
    <p:sldMasterId id="2147483732" r:id="rId4"/>
    <p:sldMasterId id="2147483744" r:id="rId5"/>
    <p:sldMasterId id="2147483768" r:id="rId6"/>
    <p:sldMasterId id="2147483780" r:id="rId7"/>
  </p:sldMasterIdLst>
  <p:sldIdLst>
    <p:sldId id="265" r:id="rId8"/>
    <p:sldId id="264" r:id="rId9"/>
    <p:sldId id="257" r:id="rId10"/>
    <p:sldId id="259" r:id="rId11"/>
    <p:sldId id="282" r:id="rId12"/>
    <p:sldId id="281" r:id="rId13"/>
    <p:sldId id="283" r:id="rId14"/>
    <p:sldId id="278" r:id="rId15"/>
    <p:sldId id="284" r:id="rId16"/>
    <p:sldId id="274" r:id="rId17"/>
    <p:sldId id="273" r:id="rId18"/>
    <p:sldId id="270" r:id="rId19"/>
    <p:sldId id="271" r:id="rId20"/>
    <p:sldId id="276" r:id="rId21"/>
    <p:sldId id="277" r:id="rId22"/>
    <p:sldId id="279" r:id="rId23"/>
    <p:sldId id="28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6" d="100"/>
          <a:sy n="126" d="100"/>
        </p:scale>
        <p:origin x="-119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6ED0751C-0FD4-47D4-B1C0-242B93B0E4D3}" type="datetimeFigureOut">
              <a:rPr lang="en-US" smtClean="0"/>
              <a:t>3/20/2015</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C9AD8E4-5DC1-4308-9F0E-9EEA6AE12EE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ED0751C-0FD4-47D4-B1C0-242B93B0E4D3}" type="datetimeFigureOut">
              <a:rPr lang="en-US" smtClean="0"/>
              <a:t>3/20/2015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C9AD8E4-5DC1-4308-9F0E-9EEA6AE12EE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63"/>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5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6ED0751C-0FD4-47D4-B1C0-242B93B0E4D3}" type="datetimeFigureOut">
              <a:rPr lang="en-US" smtClean="0"/>
              <a:t>3/20/2015</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C9AD8E4-5DC1-4308-9F0E-9EEA6AE12EEC}"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6FDE63-F804-4A72-92C4-D8CA31467A0F}" type="datetimeFigureOut">
              <a:rPr lang="en-US" smtClean="0">
                <a:solidFill>
                  <a:prstClr val="white">
                    <a:tint val="75000"/>
                  </a:prstClr>
                </a:solidFill>
              </a:rPr>
              <a:pPr/>
              <a:t>3/20/2015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2107BFE-8109-4DF9-B4F5-AF0CF6E3BBD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01381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6FDE63-F804-4A72-92C4-D8CA31467A0F}" type="datetimeFigureOut">
              <a:rPr lang="en-US" smtClean="0">
                <a:solidFill>
                  <a:prstClr val="white">
                    <a:tint val="75000"/>
                  </a:prstClr>
                </a:solidFill>
              </a:rPr>
              <a:pPr/>
              <a:t>3/20/2015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2107BFE-8109-4DF9-B4F5-AF0CF6E3BBD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8079061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6FDE63-F804-4A72-92C4-D8CA31467A0F}" type="datetimeFigureOut">
              <a:rPr lang="en-US" smtClean="0">
                <a:solidFill>
                  <a:prstClr val="white">
                    <a:tint val="75000"/>
                  </a:prstClr>
                </a:solidFill>
              </a:rPr>
              <a:pPr/>
              <a:t>3/20/2015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2107BFE-8109-4DF9-B4F5-AF0CF6E3BBD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12155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6FDE63-F804-4A72-92C4-D8CA31467A0F}" type="datetimeFigureOut">
              <a:rPr lang="en-US" smtClean="0">
                <a:solidFill>
                  <a:prstClr val="white">
                    <a:tint val="75000"/>
                  </a:prstClr>
                </a:solidFill>
              </a:rPr>
              <a:pPr/>
              <a:t>3/20/2015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92107BFE-8109-4DF9-B4F5-AF0CF6E3BBD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76520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6FDE63-F804-4A72-92C4-D8CA31467A0F}" type="datetimeFigureOut">
              <a:rPr lang="en-US" smtClean="0">
                <a:solidFill>
                  <a:prstClr val="white">
                    <a:tint val="75000"/>
                  </a:prstClr>
                </a:solidFill>
              </a:rPr>
              <a:pPr/>
              <a:t>3/20/2015</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92107BFE-8109-4DF9-B4F5-AF0CF6E3BBD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1035522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6FDE63-F804-4A72-92C4-D8CA31467A0F}" type="datetimeFigureOut">
              <a:rPr lang="en-US" smtClean="0">
                <a:solidFill>
                  <a:prstClr val="white">
                    <a:tint val="75000"/>
                  </a:prstClr>
                </a:solidFill>
              </a:rPr>
              <a:pPr/>
              <a:t>3/20/2015</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92107BFE-8109-4DF9-B4F5-AF0CF6E3BBD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7748118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6FDE63-F804-4A72-92C4-D8CA31467A0F}" type="datetimeFigureOut">
              <a:rPr lang="en-US" smtClean="0">
                <a:solidFill>
                  <a:prstClr val="white">
                    <a:tint val="75000"/>
                  </a:prstClr>
                </a:solidFill>
              </a:rPr>
              <a:pPr/>
              <a:t>3/20/2015</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92107BFE-8109-4DF9-B4F5-AF0CF6E3BBD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840578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6FDE63-F804-4A72-92C4-D8CA31467A0F}" type="datetimeFigureOut">
              <a:rPr lang="en-US" smtClean="0">
                <a:solidFill>
                  <a:prstClr val="white">
                    <a:tint val="75000"/>
                  </a:prstClr>
                </a:solidFill>
              </a:rPr>
              <a:pPr/>
              <a:t>3/20/2015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92107BFE-8109-4DF9-B4F5-AF0CF6E3BBD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817385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ED0751C-0FD4-47D4-B1C0-242B93B0E4D3}" type="datetimeFigureOut">
              <a:rPr lang="en-US" smtClean="0"/>
              <a:t>3/20/2015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C9AD8E4-5DC1-4308-9F0E-9EEA6AE12EEC}"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6FDE63-F804-4A72-92C4-D8CA31467A0F}" type="datetimeFigureOut">
              <a:rPr lang="en-US" smtClean="0">
                <a:solidFill>
                  <a:prstClr val="white">
                    <a:tint val="75000"/>
                  </a:prstClr>
                </a:solidFill>
              </a:rPr>
              <a:pPr/>
              <a:t>3/20/2015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92107BFE-8109-4DF9-B4F5-AF0CF6E3BBD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6763886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6FDE63-F804-4A72-92C4-D8CA31467A0F}" type="datetimeFigureOut">
              <a:rPr lang="en-US" smtClean="0">
                <a:solidFill>
                  <a:prstClr val="white">
                    <a:tint val="75000"/>
                  </a:prstClr>
                </a:solidFill>
              </a:rPr>
              <a:pPr/>
              <a:t>3/20/2015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2107BFE-8109-4DF9-B4F5-AF0CF6E3BBD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464922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6FDE63-F804-4A72-92C4-D8CA31467A0F}" type="datetimeFigureOut">
              <a:rPr lang="en-US" smtClean="0">
                <a:solidFill>
                  <a:prstClr val="white">
                    <a:tint val="75000"/>
                  </a:prstClr>
                </a:solidFill>
              </a:rPr>
              <a:pPr/>
              <a:t>3/20/2015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2107BFE-8109-4DF9-B4F5-AF0CF6E3BBD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8222912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 name="Freeform 9"/>
          <p:cNvSpPr/>
          <p:nvPr/>
        </p:nvSpPr>
        <p:spPr>
          <a:xfrm rot="10800000">
            <a:off x="891825"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989956"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990604" y="1009658"/>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3"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4"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8" y="5357600"/>
            <a:ext cx="1213821" cy="365125"/>
          </a:xfrm>
        </p:spPr>
        <p:txBody>
          <a:bodyPr/>
          <a:lstStyle/>
          <a:p>
            <a:fld id="{551F15A6-88FC-4E99-A37E-0D41EBE14135}" type="datetimeFigureOut">
              <a:rPr lang="lt-LT" smtClean="0">
                <a:solidFill>
                  <a:srgbClr val="465E9C"/>
                </a:solidFill>
              </a:rPr>
              <a:pPr/>
              <a:t>2015.03.20</a:t>
            </a:fld>
            <a:endParaRPr lang="lt-LT">
              <a:solidFill>
                <a:srgbClr val="465E9C"/>
              </a:solidFill>
            </a:endParaRPr>
          </a:p>
        </p:txBody>
      </p:sp>
      <p:sp>
        <p:nvSpPr>
          <p:cNvPr id="5" name="Footer Placeholder 4"/>
          <p:cNvSpPr>
            <a:spLocks noGrp="1"/>
          </p:cNvSpPr>
          <p:nvPr>
            <p:ph type="ftr" sz="quarter" idx="11"/>
          </p:nvPr>
        </p:nvSpPr>
        <p:spPr>
          <a:xfrm>
            <a:off x="1174048" y="5357600"/>
            <a:ext cx="5034845" cy="365125"/>
          </a:xfrm>
        </p:spPr>
        <p:txBody>
          <a:bodyPr/>
          <a:lstStyle/>
          <a:p>
            <a:endParaRPr lang="lt-LT">
              <a:solidFill>
                <a:srgbClr val="465E9C"/>
              </a:solidFill>
            </a:endParaRPr>
          </a:p>
        </p:txBody>
      </p:sp>
      <p:sp>
        <p:nvSpPr>
          <p:cNvPr id="6" name="Slide Number Placeholder 5"/>
          <p:cNvSpPr>
            <a:spLocks noGrp="1"/>
          </p:cNvSpPr>
          <p:nvPr>
            <p:ph type="sldNum" sz="quarter" idx="12"/>
          </p:nvPr>
        </p:nvSpPr>
        <p:spPr>
          <a:xfrm>
            <a:off x="6213934" y="5357600"/>
            <a:ext cx="554023" cy="365125"/>
          </a:xfrm>
        </p:spPr>
        <p:txBody>
          <a:bodyPr/>
          <a:lstStyle>
            <a:lvl1pPr algn="ctr">
              <a:defRPr/>
            </a:lvl1pPr>
          </a:lstStyle>
          <a:p>
            <a:fld id="{BFD6F092-8A2E-4A4E-AB13-4E6713D60AA5}" type="slidenum">
              <a:rPr lang="lt-LT" smtClean="0">
                <a:solidFill>
                  <a:srgbClr val="465E9C"/>
                </a:solidFill>
              </a:rPr>
              <a:pPr/>
              <a:t>‹#›</a:t>
            </a:fld>
            <a:endParaRPr lang="lt-LT">
              <a:solidFill>
                <a:srgbClr val="465E9C"/>
              </a:solidFill>
            </a:endParaRPr>
          </a:p>
        </p:txBody>
      </p:sp>
    </p:spTree>
    <p:extLst>
      <p:ext uri="{BB962C8B-B14F-4D97-AF65-F5344CB8AC3E}">
        <p14:creationId xmlns:p14="http://schemas.microsoft.com/office/powerpoint/2010/main" val="5859937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F15A6-88FC-4E99-A37E-0D41EBE14135}" type="datetimeFigureOut">
              <a:rPr lang="lt-LT" smtClean="0">
                <a:solidFill>
                  <a:srgbClr val="465E9C"/>
                </a:solidFill>
              </a:rPr>
              <a:pPr/>
              <a:t>2015.03.20</a:t>
            </a:fld>
            <a:endParaRPr lang="lt-LT">
              <a:solidFill>
                <a:srgbClr val="465E9C"/>
              </a:solidFill>
            </a:endParaRPr>
          </a:p>
        </p:txBody>
      </p:sp>
      <p:sp>
        <p:nvSpPr>
          <p:cNvPr id="5" name="Footer Placeholder 4"/>
          <p:cNvSpPr>
            <a:spLocks noGrp="1"/>
          </p:cNvSpPr>
          <p:nvPr>
            <p:ph type="ftr" sz="quarter" idx="11"/>
          </p:nvPr>
        </p:nvSpPr>
        <p:spPr/>
        <p:txBody>
          <a:bodyPr/>
          <a:lstStyle/>
          <a:p>
            <a:endParaRPr lang="lt-LT">
              <a:solidFill>
                <a:srgbClr val="465E9C"/>
              </a:solidFill>
            </a:endParaRPr>
          </a:p>
        </p:txBody>
      </p:sp>
      <p:sp>
        <p:nvSpPr>
          <p:cNvPr id="6" name="Slide Number Placeholder 5"/>
          <p:cNvSpPr>
            <a:spLocks noGrp="1"/>
          </p:cNvSpPr>
          <p:nvPr>
            <p:ph type="sldNum" sz="quarter" idx="12"/>
          </p:nvPr>
        </p:nvSpPr>
        <p:spPr/>
        <p:txBody>
          <a:bodyPr/>
          <a:lstStyle/>
          <a:p>
            <a:fld id="{BFD6F092-8A2E-4A4E-AB13-4E6713D60AA5}" type="slidenum">
              <a:rPr lang="lt-LT" smtClean="0">
                <a:solidFill>
                  <a:srgbClr val="465E9C"/>
                </a:solidFill>
              </a:rPr>
              <a:pPr/>
              <a:t>‹#›</a:t>
            </a:fld>
            <a:endParaRPr lang="lt-LT">
              <a:solidFill>
                <a:srgbClr val="465E9C"/>
              </a:solidFill>
            </a:endParaRPr>
          </a:p>
        </p:txBody>
      </p:sp>
    </p:spTree>
    <p:extLst>
      <p:ext uri="{BB962C8B-B14F-4D97-AF65-F5344CB8AC3E}">
        <p14:creationId xmlns:p14="http://schemas.microsoft.com/office/powerpoint/2010/main" val="41228376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80" y="2239438"/>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71" y="3725342"/>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1F15A6-88FC-4E99-A37E-0D41EBE14135}" type="datetimeFigureOut">
              <a:rPr lang="lt-LT" smtClean="0">
                <a:solidFill>
                  <a:srgbClr val="465E9C"/>
                </a:solidFill>
              </a:rPr>
              <a:pPr/>
              <a:t>2015.03.20</a:t>
            </a:fld>
            <a:endParaRPr lang="lt-LT">
              <a:solidFill>
                <a:srgbClr val="465E9C"/>
              </a:solidFill>
            </a:endParaRPr>
          </a:p>
        </p:txBody>
      </p:sp>
      <p:sp>
        <p:nvSpPr>
          <p:cNvPr id="5" name="Footer Placeholder 4"/>
          <p:cNvSpPr>
            <a:spLocks noGrp="1"/>
          </p:cNvSpPr>
          <p:nvPr>
            <p:ph type="ftr" sz="quarter" idx="11"/>
          </p:nvPr>
        </p:nvSpPr>
        <p:spPr/>
        <p:txBody>
          <a:bodyPr/>
          <a:lstStyle/>
          <a:p>
            <a:endParaRPr lang="lt-LT">
              <a:solidFill>
                <a:srgbClr val="465E9C"/>
              </a:solidFill>
            </a:endParaRPr>
          </a:p>
        </p:txBody>
      </p:sp>
      <p:sp>
        <p:nvSpPr>
          <p:cNvPr id="6" name="Slide Number Placeholder 5"/>
          <p:cNvSpPr>
            <a:spLocks noGrp="1"/>
          </p:cNvSpPr>
          <p:nvPr>
            <p:ph type="sldNum" sz="quarter" idx="12"/>
          </p:nvPr>
        </p:nvSpPr>
        <p:spPr/>
        <p:txBody>
          <a:bodyPr/>
          <a:lstStyle/>
          <a:p>
            <a:fld id="{BFD6F092-8A2E-4A4E-AB13-4E6713D60AA5}" type="slidenum">
              <a:rPr lang="lt-LT" smtClean="0">
                <a:solidFill>
                  <a:srgbClr val="465E9C"/>
                </a:solidFill>
              </a:rPr>
              <a:pPr/>
              <a:t>‹#›</a:t>
            </a:fld>
            <a:endParaRPr lang="lt-LT">
              <a:solidFill>
                <a:srgbClr val="465E9C"/>
              </a:solidFill>
            </a:endParaRPr>
          </a:p>
        </p:txBody>
      </p:sp>
    </p:spTree>
    <p:extLst>
      <p:ext uri="{BB962C8B-B14F-4D97-AF65-F5344CB8AC3E}">
        <p14:creationId xmlns:p14="http://schemas.microsoft.com/office/powerpoint/2010/main" val="2712448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551F15A6-88FC-4E99-A37E-0D41EBE14135}" type="datetimeFigureOut">
              <a:rPr lang="lt-LT" smtClean="0">
                <a:solidFill>
                  <a:srgbClr val="465E9C"/>
                </a:solidFill>
              </a:rPr>
              <a:pPr/>
              <a:t>2015.03.20</a:t>
            </a:fld>
            <a:endParaRPr lang="lt-LT">
              <a:solidFill>
                <a:srgbClr val="465E9C"/>
              </a:solidFill>
            </a:endParaRPr>
          </a:p>
        </p:txBody>
      </p:sp>
      <p:sp>
        <p:nvSpPr>
          <p:cNvPr id="6" name="Footer Placeholder 5"/>
          <p:cNvSpPr>
            <a:spLocks noGrp="1"/>
          </p:cNvSpPr>
          <p:nvPr>
            <p:ph type="ftr" sz="quarter" idx="11"/>
          </p:nvPr>
        </p:nvSpPr>
        <p:spPr/>
        <p:txBody>
          <a:bodyPr/>
          <a:lstStyle/>
          <a:p>
            <a:endParaRPr lang="lt-LT">
              <a:solidFill>
                <a:srgbClr val="465E9C"/>
              </a:solidFill>
            </a:endParaRPr>
          </a:p>
        </p:txBody>
      </p:sp>
      <p:sp>
        <p:nvSpPr>
          <p:cNvPr id="7" name="Slide Number Placeholder 6"/>
          <p:cNvSpPr>
            <a:spLocks noGrp="1"/>
          </p:cNvSpPr>
          <p:nvPr>
            <p:ph type="sldNum" sz="quarter" idx="12"/>
          </p:nvPr>
        </p:nvSpPr>
        <p:spPr/>
        <p:txBody>
          <a:bodyPr/>
          <a:lstStyle/>
          <a:p>
            <a:fld id="{BFD6F092-8A2E-4A4E-AB13-4E6713D60AA5}" type="slidenum">
              <a:rPr lang="lt-LT" smtClean="0">
                <a:solidFill>
                  <a:srgbClr val="465E9C"/>
                </a:solidFill>
              </a:rPr>
              <a:pPr/>
              <a:t>‹#›</a:t>
            </a:fld>
            <a:endParaRPr lang="lt-LT">
              <a:solidFill>
                <a:srgbClr val="465E9C"/>
              </a:solidFill>
            </a:endParaRPr>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60937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73"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551F15A6-88FC-4E99-A37E-0D41EBE14135}" type="datetimeFigureOut">
              <a:rPr lang="lt-LT" smtClean="0">
                <a:solidFill>
                  <a:srgbClr val="465E9C"/>
                </a:solidFill>
              </a:rPr>
              <a:pPr/>
              <a:t>2015.03.20</a:t>
            </a:fld>
            <a:endParaRPr lang="lt-LT">
              <a:solidFill>
                <a:srgbClr val="465E9C"/>
              </a:solidFill>
            </a:endParaRPr>
          </a:p>
        </p:txBody>
      </p:sp>
      <p:sp>
        <p:nvSpPr>
          <p:cNvPr id="8" name="Footer Placeholder 7"/>
          <p:cNvSpPr>
            <a:spLocks noGrp="1"/>
          </p:cNvSpPr>
          <p:nvPr>
            <p:ph type="ftr" sz="quarter" idx="11"/>
          </p:nvPr>
        </p:nvSpPr>
        <p:spPr/>
        <p:txBody>
          <a:bodyPr/>
          <a:lstStyle/>
          <a:p>
            <a:endParaRPr lang="lt-LT">
              <a:solidFill>
                <a:srgbClr val="465E9C"/>
              </a:solidFill>
            </a:endParaRPr>
          </a:p>
        </p:txBody>
      </p:sp>
      <p:sp>
        <p:nvSpPr>
          <p:cNvPr id="9" name="Slide Number Placeholder 8"/>
          <p:cNvSpPr>
            <a:spLocks noGrp="1"/>
          </p:cNvSpPr>
          <p:nvPr>
            <p:ph type="sldNum" sz="quarter" idx="12"/>
          </p:nvPr>
        </p:nvSpPr>
        <p:spPr/>
        <p:txBody>
          <a:bodyPr/>
          <a:lstStyle/>
          <a:p>
            <a:fld id="{BFD6F092-8A2E-4A4E-AB13-4E6713D60AA5}" type="slidenum">
              <a:rPr lang="lt-LT" smtClean="0">
                <a:solidFill>
                  <a:srgbClr val="465E9C"/>
                </a:solidFill>
              </a:rPr>
              <a:pPr/>
              <a:t>‹#›</a:t>
            </a:fld>
            <a:endParaRPr lang="lt-LT">
              <a:solidFill>
                <a:srgbClr val="465E9C"/>
              </a:solidFill>
            </a:endParaRPr>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529798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1F15A6-88FC-4E99-A37E-0D41EBE14135}" type="datetimeFigureOut">
              <a:rPr lang="lt-LT" smtClean="0">
                <a:solidFill>
                  <a:srgbClr val="465E9C"/>
                </a:solidFill>
              </a:rPr>
              <a:pPr/>
              <a:t>2015.03.20</a:t>
            </a:fld>
            <a:endParaRPr lang="lt-LT">
              <a:solidFill>
                <a:srgbClr val="465E9C"/>
              </a:solidFill>
            </a:endParaRPr>
          </a:p>
        </p:txBody>
      </p:sp>
      <p:sp>
        <p:nvSpPr>
          <p:cNvPr id="4" name="Footer Placeholder 3"/>
          <p:cNvSpPr>
            <a:spLocks noGrp="1"/>
          </p:cNvSpPr>
          <p:nvPr>
            <p:ph type="ftr" sz="quarter" idx="11"/>
          </p:nvPr>
        </p:nvSpPr>
        <p:spPr/>
        <p:txBody>
          <a:bodyPr/>
          <a:lstStyle/>
          <a:p>
            <a:endParaRPr lang="lt-LT">
              <a:solidFill>
                <a:srgbClr val="465E9C"/>
              </a:solidFill>
            </a:endParaRPr>
          </a:p>
        </p:txBody>
      </p:sp>
      <p:sp>
        <p:nvSpPr>
          <p:cNvPr id="5" name="Slide Number Placeholder 4"/>
          <p:cNvSpPr>
            <a:spLocks noGrp="1"/>
          </p:cNvSpPr>
          <p:nvPr>
            <p:ph type="sldNum" sz="quarter" idx="12"/>
          </p:nvPr>
        </p:nvSpPr>
        <p:spPr/>
        <p:txBody>
          <a:bodyPr/>
          <a:lstStyle/>
          <a:p>
            <a:fld id="{BFD6F092-8A2E-4A4E-AB13-4E6713D60AA5}" type="slidenum">
              <a:rPr lang="lt-LT" smtClean="0">
                <a:solidFill>
                  <a:srgbClr val="465E9C"/>
                </a:solidFill>
              </a:rPr>
              <a:pPr/>
              <a:t>‹#›</a:t>
            </a:fld>
            <a:endParaRPr lang="lt-LT">
              <a:solidFill>
                <a:srgbClr val="465E9C"/>
              </a:solidFill>
            </a:endParaRPr>
          </a:p>
        </p:txBody>
      </p:sp>
    </p:spTree>
    <p:extLst>
      <p:ext uri="{BB962C8B-B14F-4D97-AF65-F5344CB8AC3E}">
        <p14:creationId xmlns:p14="http://schemas.microsoft.com/office/powerpoint/2010/main" val="30051495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F15A6-88FC-4E99-A37E-0D41EBE14135}" type="datetimeFigureOut">
              <a:rPr lang="lt-LT" smtClean="0">
                <a:solidFill>
                  <a:srgbClr val="465E9C"/>
                </a:solidFill>
              </a:rPr>
              <a:pPr/>
              <a:t>2015.03.20</a:t>
            </a:fld>
            <a:endParaRPr lang="lt-LT">
              <a:solidFill>
                <a:srgbClr val="465E9C"/>
              </a:solidFill>
            </a:endParaRPr>
          </a:p>
        </p:txBody>
      </p:sp>
      <p:sp>
        <p:nvSpPr>
          <p:cNvPr id="3" name="Footer Placeholder 2"/>
          <p:cNvSpPr>
            <a:spLocks noGrp="1"/>
          </p:cNvSpPr>
          <p:nvPr>
            <p:ph type="ftr" sz="quarter" idx="11"/>
          </p:nvPr>
        </p:nvSpPr>
        <p:spPr/>
        <p:txBody>
          <a:bodyPr/>
          <a:lstStyle/>
          <a:p>
            <a:endParaRPr lang="lt-LT">
              <a:solidFill>
                <a:srgbClr val="465E9C"/>
              </a:solidFill>
            </a:endParaRPr>
          </a:p>
        </p:txBody>
      </p:sp>
      <p:sp>
        <p:nvSpPr>
          <p:cNvPr id="4" name="Slide Number Placeholder 3"/>
          <p:cNvSpPr>
            <a:spLocks noGrp="1"/>
          </p:cNvSpPr>
          <p:nvPr>
            <p:ph type="sldNum" sz="quarter" idx="12"/>
          </p:nvPr>
        </p:nvSpPr>
        <p:spPr/>
        <p:txBody>
          <a:bodyPr/>
          <a:lstStyle/>
          <a:p>
            <a:fld id="{BFD6F092-8A2E-4A4E-AB13-4E6713D60AA5}" type="slidenum">
              <a:rPr lang="lt-LT" smtClean="0">
                <a:solidFill>
                  <a:srgbClr val="465E9C"/>
                </a:solidFill>
              </a:rPr>
              <a:pPr/>
              <a:t>‹#›</a:t>
            </a:fld>
            <a:endParaRPr lang="lt-LT">
              <a:solidFill>
                <a:srgbClr val="465E9C"/>
              </a:solidFill>
            </a:endParaRPr>
          </a:p>
        </p:txBody>
      </p:sp>
    </p:spTree>
    <p:extLst>
      <p:ext uri="{BB962C8B-B14F-4D97-AF65-F5344CB8AC3E}">
        <p14:creationId xmlns:p14="http://schemas.microsoft.com/office/powerpoint/2010/main" val="3856885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1" y="2821840"/>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1" y="1905008"/>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6ED0751C-0FD4-47D4-B1C0-242B93B0E4D3}" type="datetimeFigureOut">
              <a:rPr lang="en-US" smtClean="0"/>
              <a:t>3/20/2015</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BC9AD8E4-5DC1-4308-9F0E-9EEA6AE12EE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rot="60000">
            <a:off x="4468876"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rot="60000">
            <a:off x="4471420"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rot="21540000">
            <a:off x="749208"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rot="21540000">
            <a:off x="749812"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50"/>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2"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6"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9" y="5885680"/>
            <a:ext cx="1213821" cy="365125"/>
          </a:xfrm>
        </p:spPr>
        <p:txBody>
          <a:bodyPr/>
          <a:lstStyle/>
          <a:p>
            <a:fld id="{551F15A6-88FC-4E99-A37E-0D41EBE14135}" type="datetimeFigureOut">
              <a:rPr lang="lt-LT" smtClean="0">
                <a:solidFill>
                  <a:srgbClr val="465E9C"/>
                </a:solidFill>
              </a:rPr>
              <a:pPr/>
              <a:t>2015.03.20</a:t>
            </a:fld>
            <a:endParaRPr lang="lt-LT">
              <a:solidFill>
                <a:srgbClr val="465E9C"/>
              </a:solidFill>
            </a:endParaRPr>
          </a:p>
        </p:txBody>
      </p:sp>
      <p:sp>
        <p:nvSpPr>
          <p:cNvPr id="6" name="Footer Placeholder 5"/>
          <p:cNvSpPr>
            <a:spLocks noGrp="1"/>
          </p:cNvSpPr>
          <p:nvPr>
            <p:ph type="ftr" sz="quarter" idx="11"/>
          </p:nvPr>
        </p:nvSpPr>
        <p:spPr>
          <a:xfrm rot="-60000">
            <a:off x="914558" y="5829269"/>
            <a:ext cx="3522607" cy="365125"/>
          </a:xfrm>
        </p:spPr>
        <p:txBody>
          <a:bodyPr/>
          <a:lstStyle/>
          <a:p>
            <a:endParaRPr lang="lt-LT">
              <a:solidFill>
                <a:srgbClr val="465E9C"/>
              </a:solidFill>
            </a:endParaRPr>
          </a:p>
        </p:txBody>
      </p:sp>
      <p:sp>
        <p:nvSpPr>
          <p:cNvPr id="7" name="Slide Number Placeholder 6"/>
          <p:cNvSpPr>
            <a:spLocks noGrp="1"/>
          </p:cNvSpPr>
          <p:nvPr>
            <p:ph type="sldNum" sz="quarter" idx="12"/>
          </p:nvPr>
        </p:nvSpPr>
        <p:spPr>
          <a:xfrm rot="60000">
            <a:off x="7557317" y="5896969"/>
            <a:ext cx="554023" cy="365125"/>
          </a:xfrm>
        </p:spPr>
        <p:txBody>
          <a:bodyPr/>
          <a:lstStyle/>
          <a:p>
            <a:fld id="{BFD6F092-8A2E-4A4E-AB13-4E6713D60AA5}" type="slidenum">
              <a:rPr lang="lt-LT" smtClean="0">
                <a:solidFill>
                  <a:srgbClr val="465E9C"/>
                </a:solidFill>
              </a:rPr>
              <a:pPr/>
              <a:t>‹#›</a:t>
            </a:fld>
            <a:endParaRPr lang="lt-LT">
              <a:solidFill>
                <a:srgbClr val="465E9C"/>
              </a:solidFill>
            </a:endParaRPr>
          </a:p>
        </p:txBody>
      </p:sp>
    </p:spTree>
    <p:extLst>
      <p:ext uri="{BB962C8B-B14F-4D97-AF65-F5344CB8AC3E}">
        <p14:creationId xmlns:p14="http://schemas.microsoft.com/office/powerpoint/2010/main" val="14536766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rot="21540000">
            <a:off x="749208"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rot="21540000">
            <a:off x="745062"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p:nvSpPr>
        <p:spPr>
          <a:xfrm rot="60000">
            <a:off x="4468876"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p:nvSpPr>
        <p:spPr>
          <a:xfrm rot="60000">
            <a:off x="4464772"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9"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8" y="5888745"/>
            <a:ext cx="1213821" cy="365125"/>
          </a:xfrm>
        </p:spPr>
        <p:txBody>
          <a:bodyPr/>
          <a:lstStyle/>
          <a:p>
            <a:fld id="{551F15A6-88FC-4E99-A37E-0D41EBE14135}" type="datetimeFigureOut">
              <a:rPr lang="lt-LT" smtClean="0">
                <a:solidFill>
                  <a:srgbClr val="465E9C"/>
                </a:solidFill>
              </a:rPr>
              <a:pPr/>
              <a:t>2015.03.20</a:t>
            </a:fld>
            <a:endParaRPr lang="lt-LT">
              <a:solidFill>
                <a:srgbClr val="465E9C"/>
              </a:solidFill>
            </a:endParaRPr>
          </a:p>
        </p:txBody>
      </p:sp>
      <p:sp>
        <p:nvSpPr>
          <p:cNvPr id="6" name="Footer Placeholder 5"/>
          <p:cNvSpPr>
            <a:spLocks noGrp="1"/>
          </p:cNvSpPr>
          <p:nvPr>
            <p:ph type="ftr" sz="quarter" idx="11"/>
          </p:nvPr>
        </p:nvSpPr>
        <p:spPr>
          <a:xfrm rot="-60000">
            <a:off x="914573" y="5831045"/>
            <a:ext cx="3319043" cy="365125"/>
          </a:xfrm>
        </p:spPr>
        <p:txBody>
          <a:bodyPr/>
          <a:lstStyle/>
          <a:p>
            <a:endParaRPr lang="lt-LT">
              <a:solidFill>
                <a:srgbClr val="465E9C"/>
              </a:solidFill>
            </a:endParaRPr>
          </a:p>
        </p:txBody>
      </p:sp>
      <p:sp>
        <p:nvSpPr>
          <p:cNvPr id="7" name="Slide Number Placeholder 6"/>
          <p:cNvSpPr>
            <a:spLocks noGrp="1"/>
          </p:cNvSpPr>
          <p:nvPr>
            <p:ph type="sldNum" sz="quarter" idx="12"/>
          </p:nvPr>
        </p:nvSpPr>
        <p:spPr>
          <a:xfrm rot="60000">
            <a:off x="7562093" y="5900034"/>
            <a:ext cx="554023" cy="365125"/>
          </a:xfrm>
        </p:spPr>
        <p:txBody>
          <a:bodyPr/>
          <a:lstStyle/>
          <a:p>
            <a:fld id="{BFD6F092-8A2E-4A4E-AB13-4E6713D60AA5}" type="slidenum">
              <a:rPr lang="lt-LT" smtClean="0">
                <a:solidFill>
                  <a:srgbClr val="465E9C"/>
                </a:solidFill>
              </a:rPr>
              <a:pPr/>
              <a:t>‹#›</a:t>
            </a:fld>
            <a:endParaRPr lang="lt-LT">
              <a:solidFill>
                <a:srgbClr val="465E9C"/>
              </a:solidFill>
            </a:endParaRPr>
          </a:p>
        </p:txBody>
      </p:sp>
    </p:spTree>
    <p:extLst>
      <p:ext uri="{BB962C8B-B14F-4D97-AF65-F5344CB8AC3E}">
        <p14:creationId xmlns:p14="http://schemas.microsoft.com/office/powerpoint/2010/main" val="9641664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F15A6-88FC-4E99-A37E-0D41EBE14135}" type="datetimeFigureOut">
              <a:rPr lang="lt-LT" smtClean="0">
                <a:solidFill>
                  <a:srgbClr val="465E9C"/>
                </a:solidFill>
              </a:rPr>
              <a:pPr/>
              <a:t>2015.03.20</a:t>
            </a:fld>
            <a:endParaRPr lang="lt-LT">
              <a:solidFill>
                <a:srgbClr val="465E9C"/>
              </a:solidFill>
            </a:endParaRPr>
          </a:p>
        </p:txBody>
      </p:sp>
      <p:sp>
        <p:nvSpPr>
          <p:cNvPr id="5" name="Footer Placeholder 4"/>
          <p:cNvSpPr>
            <a:spLocks noGrp="1"/>
          </p:cNvSpPr>
          <p:nvPr>
            <p:ph type="ftr" sz="quarter" idx="11"/>
          </p:nvPr>
        </p:nvSpPr>
        <p:spPr/>
        <p:txBody>
          <a:bodyPr/>
          <a:lstStyle/>
          <a:p>
            <a:endParaRPr lang="lt-LT">
              <a:solidFill>
                <a:srgbClr val="465E9C"/>
              </a:solidFill>
            </a:endParaRPr>
          </a:p>
        </p:txBody>
      </p:sp>
      <p:sp>
        <p:nvSpPr>
          <p:cNvPr id="6" name="Slide Number Placeholder 5"/>
          <p:cNvSpPr>
            <a:spLocks noGrp="1"/>
          </p:cNvSpPr>
          <p:nvPr>
            <p:ph type="sldNum" sz="quarter" idx="12"/>
          </p:nvPr>
        </p:nvSpPr>
        <p:spPr/>
        <p:txBody>
          <a:bodyPr/>
          <a:lstStyle/>
          <a:p>
            <a:fld id="{BFD6F092-8A2E-4A4E-AB13-4E6713D60AA5}" type="slidenum">
              <a:rPr lang="lt-LT" smtClean="0">
                <a:solidFill>
                  <a:srgbClr val="465E9C"/>
                </a:solidFill>
              </a:rPr>
              <a:pPr/>
              <a:t>‹#›</a:t>
            </a:fld>
            <a:endParaRPr lang="lt-LT">
              <a:solidFill>
                <a:srgbClr val="465E9C"/>
              </a:solidFill>
            </a:endParaRPr>
          </a:p>
        </p:txBody>
      </p:sp>
    </p:spTree>
    <p:extLst>
      <p:ext uri="{BB962C8B-B14F-4D97-AF65-F5344CB8AC3E}">
        <p14:creationId xmlns:p14="http://schemas.microsoft.com/office/powerpoint/2010/main" val="8303692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5" y="925698"/>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5" y="1106320"/>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F15A6-88FC-4E99-A37E-0D41EBE14135}" type="datetimeFigureOut">
              <a:rPr lang="lt-LT" smtClean="0">
                <a:solidFill>
                  <a:srgbClr val="465E9C"/>
                </a:solidFill>
              </a:rPr>
              <a:pPr/>
              <a:t>2015.03.20</a:t>
            </a:fld>
            <a:endParaRPr lang="lt-LT">
              <a:solidFill>
                <a:srgbClr val="465E9C"/>
              </a:solidFill>
            </a:endParaRPr>
          </a:p>
        </p:txBody>
      </p:sp>
      <p:sp>
        <p:nvSpPr>
          <p:cNvPr id="5" name="Footer Placeholder 4"/>
          <p:cNvSpPr>
            <a:spLocks noGrp="1"/>
          </p:cNvSpPr>
          <p:nvPr>
            <p:ph type="ftr" sz="quarter" idx="11"/>
          </p:nvPr>
        </p:nvSpPr>
        <p:spPr/>
        <p:txBody>
          <a:bodyPr/>
          <a:lstStyle/>
          <a:p>
            <a:endParaRPr lang="lt-LT">
              <a:solidFill>
                <a:srgbClr val="465E9C"/>
              </a:solidFill>
            </a:endParaRPr>
          </a:p>
        </p:txBody>
      </p:sp>
      <p:sp>
        <p:nvSpPr>
          <p:cNvPr id="6" name="Slide Number Placeholder 5"/>
          <p:cNvSpPr>
            <a:spLocks noGrp="1"/>
          </p:cNvSpPr>
          <p:nvPr>
            <p:ph type="sldNum" sz="quarter" idx="12"/>
          </p:nvPr>
        </p:nvSpPr>
        <p:spPr/>
        <p:txBody>
          <a:bodyPr/>
          <a:lstStyle/>
          <a:p>
            <a:fld id="{BFD6F092-8A2E-4A4E-AB13-4E6713D60AA5}" type="slidenum">
              <a:rPr lang="lt-LT" smtClean="0">
                <a:solidFill>
                  <a:srgbClr val="465E9C"/>
                </a:solidFill>
              </a:rPr>
              <a:pPr/>
              <a:t>‹#›</a:t>
            </a:fld>
            <a:endParaRPr lang="lt-LT">
              <a:solidFill>
                <a:srgbClr val="465E9C"/>
              </a:solidFill>
            </a:endParaRPr>
          </a:p>
        </p:txBody>
      </p:sp>
    </p:spTree>
    <p:extLst>
      <p:ext uri="{BB962C8B-B14F-4D97-AF65-F5344CB8AC3E}">
        <p14:creationId xmlns:p14="http://schemas.microsoft.com/office/powerpoint/2010/main" val="33776603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59C0B9-5033-43CD-958B-34A13A40705E}" type="datetimeFigureOut">
              <a:rPr lang="en-US" smtClean="0">
                <a:solidFill>
                  <a:prstClr val="black">
                    <a:tint val="75000"/>
                  </a:prstClr>
                </a:solidFill>
              </a:rPr>
              <a:pPr/>
              <a:t>3/20/2015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F49EA32-57DA-49D3-8862-F39BE0709D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19463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59C0B9-5033-43CD-958B-34A13A40705E}" type="datetimeFigureOut">
              <a:rPr lang="en-US" smtClean="0">
                <a:solidFill>
                  <a:prstClr val="black">
                    <a:tint val="75000"/>
                  </a:prstClr>
                </a:solidFill>
              </a:rPr>
              <a:pPr/>
              <a:t>3/20/2015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F49EA32-57DA-49D3-8862-F39BE0709D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02624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59C0B9-5033-43CD-958B-34A13A40705E}" type="datetimeFigureOut">
              <a:rPr lang="en-US" smtClean="0">
                <a:solidFill>
                  <a:prstClr val="black">
                    <a:tint val="75000"/>
                  </a:prstClr>
                </a:solidFill>
              </a:rPr>
              <a:pPr/>
              <a:t>3/20/2015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F49EA32-57DA-49D3-8862-F39BE0709D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08050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59C0B9-5033-43CD-958B-34A13A40705E}" type="datetimeFigureOut">
              <a:rPr lang="en-US" smtClean="0">
                <a:solidFill>
                  <a:prstClr val="black">
                    <a:tint val="75000"/>
                  </a:prstClr>
                </a:solidFill>
              </a:rPr>
              <a:pPr/>
              <a:t>3/20/2015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F49EA32-57DA-49D3-8862-F39BE0709D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02334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59C0B9-5033-43CD-958B-34A13A40705E}" type="datetimeFigureOut">
              <a:rPr lang="en-US" smtClean="0">
                <a:solidFill>
                  <a:prstClr val="black">
                    <a:tint val="75000"/>
                  </a:prstClr>
                </a:solidFill>
              </a:rPr>
              <a:pPr/>
              <a:t>3/20/2015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F49EA32-57DA-49D3-8862-F39BE0709D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4205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59C0B9-5033-43CD-958B-34A13A40705E}" type="datetimeFigureOut">
              <a:rPr lang="en-US" smtClean="0">
                <a:solidFill>
                  <a:prstClr val="black">
                    <a:tint val="75000"/>
                  </a:prstClr>
                </a:solidFill>
              </a:rPr>
              <a:pPr/>
              <a:t>3/20/2015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F49EA32-57DA-49D3-8862-F39BE0709D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5998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6"/>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6"/>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ED0751C-0FD4-47D4-B1C0-242B93B0E4D3}" type="datetimeFigureOut">
              <a:rPr lang="en-US" smtClean="0"/>
              <a:t>3/20/2015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C9AD8E4-5DC1-4308-9F0E-9EEA6AE12EEC}"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59C0B9-5033-43CD-958B-34A13A40705E}" type="datetimeFigureOut">
              <a:rPr lang="en-US" smtClean="0">
                <a:solidFill>
                  <a:prstClr val="black">
                    <a:tint val="75000"/>
                  </a:prstClr>
                </a:solidFill>
              </a:rPr>
              <a:pPr/>
              <a:t>3/20/2015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F49EA32-57DA-49D3-8862-F39BE0709D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32138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59C0B9-5033-43CD-958B-34A13A40705E}" type="datetimeFigureOut">
              <a:rPr lang="en-US" smtClean="0">
                <a:solidFill>
                  <a:prstClr val="black">
                    <a:tint val="75000"/>
                  </a:prstClr>
                </a:solidFill>
              </a:rPr>
              <a:pPr/>
              <a:t>3/20/2015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F49EA32-57DA-49D3-8862-F39BE0709D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3402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59C0B9-5033-43CD-958B-34A13A40705E}" type="datetimeFigureOut">
              <a:rPr lang="en-US" smtClean="0">
                <a:solidFill>
                  <a:prstClr val="black">
                    <a:tint val="75000"/>
                  </a:prstClr>
                </a:solidFill>
              </a:rPr>
              <a:pPr/>
              <a:t>3/20/2015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F49EA32-57DA-49D3-8862-F39BE0709D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50923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59C0B9-5033-43CD-958B-34A13A40705E}" type="datetimeFigureOut">
              <a:rPr lang="en-US" smtClean="0">
                <a:solidFill>
                  <a:prstClr val="black">
                    <a:tint val="75000"/>
                  </a:prstClr>
                </a:solidFill>
              </a:rPr>
              <a:pPr/>
              <a:t>3/20/2015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F49EA32-57DA-49D3-8862-F39BE0709D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7890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59C0B9-5033-43CD-958B-34A13A40705E}" type="datetimeFigureOut">
              <a:rPr lang="en-US" smtClean="0">
                <a:solidFill>
                  <a:prstClr val="black">
                    <a:tint val="75000"/>
                  </a:prstClr>
                </a:solidFill>
              </a:rPr>
              <a:pPr/>
              <a:t>3/20/2015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F49EA32-57DA-49D3-8862-F39BE0709D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6107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32897224-9F2D-42B0-99C4-63D86AFBDC48}" type="datetimeFigureOut">
              <a:rPr lang="lt-LT" smtClean="0">
                <a:solidFill>
                  <a:prstClr val="white">
                    <a:shade val="50000"/>
                  </a:prstClr>
                </a:solidFill>
              </a:rPr>
              <a:pPr/>
              <a:t>2015.03.20</a:t>
            </a:fld>
            <a:endParaRPr lang="lt-LT">
              <a:solidFill>
                <a:prstClr val="white">
                  <a:shade val="50000"/>
                </a:prstClr>
              </a:solidFill>
            </a:endParaRPr>
          </a:p>
        </p:txBody>
      </p:sp>
      <p:sp>
        <p:nvSpPr>
          <p:cNvPr id="17" name="Footer Placeholder 16"/>
          <p:cNvSpPr>
            <a:spLocks noGrp="1"/>
          </p:cNvSpPr>
          <p:nvPr>
            <p:ph type="ftr" sz="quarter" idx="11"/>
          </p:nvPr>
        </p:nvSpPr>
        <p:spPr/>
        <p:txBody>
          <a:bodyPr/>
          <a:lstStyle/>
          <a:p>
            <a:endParaRPr lang="lt-LT">
              <a:solidFill>
                <a:prstClr val="white">
                  <a:shade val="50000"/>
                </a:prstClr>
              </a:solidFill>
            </a:endParaRPr>
          </a:p>
        </p:txBody>
      </p:sp>
      <p:sp>
        <p:nvSpPr>
          <p:cNvPr id="29" name="Slide Number Placeholder 28"/>
          <p:cNvSpPr>
            <a:spLocks noGrp="1"/>
          </p:cNvSpPr>
          <p:nvPr>
            <p:ph type="sldNum" sz="quarter" idx="12"/>
          </p:nvPr>
        </p:nvSpPr>
        <p:spPr/>
        <p:txBody>
          <a:bodyPr/>
          <a:lstStyle/>
          <a:p>
            <a:fld id="{F4D8AEB1-CBB3-415D-A9C3-641E137F431A}" type="slidenum">
              <a:rPr lang="lt-LT" smtClean="0">
                <a:solidFill>
                  <a:prstClr val="white">
                    <a:shade val="50000"/>
                  </a:prstClr>
                </a:solidFill>
              </a:rPr>
              <a:pPr/>
              <a:t>‹#›</a:t>
            </a:fld>
            <a:endParaRPr lang="lt-LT">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35068265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897224-9F2D-42B0-99C4-63D86AFBDC48}" type="datetimeFigureOut">
              <a:rPr lang="lt-LT" smtClean="0">
                <a:solidFill>
                  <a:prstClr val="white">
                    <a:shade val="50000"/>
                  </a:prstClr>
                </a:solidFill>
              </a:rPr>
              <a:pPr/>
              <a:t>2015.03.20</a:t>
            </a:fld>
            <a:endParaRPr lang="lt-LT">
              <a:solidFill>
                <a:prstClr val="white">
                  <a:shade val="50000"/>
                </a:prstClr>
              </a:solidFill>
            </a:endParaRPr>
          </a:p>
        </p:txBody>
      </p:sp>
      <p:sp>
        <p:nvSpPr>
          <p:cNvPr id="5" name="Footer Placeholder 4"/>
          <p:cNvSpPr>
            <a:spLocks noGrp="1"/>
          </p:cNvSpPr>
          <p:nvPr>
            <p:ph type="ftr" sz="quarter" idx="11"/>
          </p:nvPr>
        </p:nvSpPr>
        <p:spPr/>
        <p:txBody>
          <a:bodyPr/>
          <a:lstStyle/>
          <a:p>
            <a:endParaRPr lang="lt-LT">
              <a:solidFill>
                <a:prstClr val="white">
                  <a:shade val="50000"/>
                </a:prstClr>
              </a:solidFill>
            </a:endParaRPr>
          </a:p>
        </p:txBody>
      </p:sp>
      <p:sp>
        <p:nvSpPr>
          <p:cNvPr id="6" name="Slide Number Placeholder 5"/>
          <p:cNvSpPr>
            <a:spLocks noGrp="1"/>
          </p:cNvSpPr>
          <p:nvPr>
            <p:ph type="sldNum" sz="quarter" idx="12"/>
          </p:nvPr>
        </p:nvSpPr>
        <p:spPr/>
        <p:txBody>
          <a:bodyPr/>
          <a:lstStyle/>
          <a:p>
            <a:fld id="{F4D8AEB1-CBB3-415D-A9C3-641E137F431A}" type="slidenum">
              <a:rPr lang="lt-LT" smtClean="0">
                <a:solidFill>
                  <a:prstClr val="white">
                    <a:shade val="50000"/>
                  </a:prstClr>
                </a:solidFill>
              </a:rPr>
              <a:pPr/>
              <a:t>‹#›</a:t>
            </a:fld>
            <a:endParaRPr lang="lt-LT">
              <a:solidFill>
                <a:prstClr val="white">
                  <a:shade val="50000"/>
                </a:prstClr>
              </a:solidFill>
            </a:endParaRPr>
          </a:p>
        </p:txBody>
      </p:sp>
    </p:spTree>
    <p:extLst>
      <p:ext uri="{BB962C8B-B14F-4D97-AF65-F5344CB8AC3E}">
        <p14:creationId xmlns:p14="http://schemas.microsoft.com/office/powerpoint/2010/main" val="12966206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2897224-9F2D-42B0-99C4-63D86AFBDC48}" type="datetimeFigureOut">
              <a:rPr lang="lt-LT" smtClean="0">
                <a:solidFill>
                  <a:prstClr val="white">
                    <a:shade val="50000"/>
                  </a:prstClr>
                </a:solidFill>
              </a:rPr>
              <a:pPr/>
              <a:t>2015.03.20</a:t>
            </a:fld>
            <a:endParaRPr lang="lt-LT">
              <a:solidFill>
                <a:prstClr val="white">
                  <a:shade val="50000"/>
                </a:prstClr>
              </a:solidFill>
            </a:endParaRPr>
          </a:p>
        </p:txBody>
      </p:sp>
      <p:sp>
        <p:nvSpPr>
          <p:cNvPr id="5" name="Footer Placeholder 4"/>
          <p:cNvSpPr>
            <a:spLocks noGrp="1"/>
          </p:cNvSpPr>
          <p:nvPr>
            <p:ph type="ftr" sz="quarter" idx="11"/>
          </p:nvPr>
        </p:nvSpPr>
        <p:spPr/>
        <p:txBody>
          <a:bodyPr/>
          <a:lstStyle/>
          <a:p>
            <a:endParaRPr lang="lt-LT">
              <a:solidFill>
                <a:prstClr val="white">
                  <a:shade val="50000"/>
                </a:prstClr>
              </a:solidFill>
            </a:endParaRPr>
          </a:p>
        </p:txBody>
      </p:sp>
      <p:sp>
        <p:nvSpPr>
          <p:cNvPr id="6" name="Slide Number Placeholder 5"/>
          <p:cNvSpPr>
            <a:spLocks noGrp="1"/>
          </p:cNvSpPr>
          <p:nvPr>
            <p:ph type="sldNum" sz="quarter" idx="12"/>
          </p:nvPr>
        </p:nvSpPr>
        <p:spPr>
          <a:xfrm>
            <a:off x="7924800" y="6416683"/>
            <a:ext cx="762000" cy="365125"/>
          </a:xfrm>
        </p:spPr>
        <p:txBody>
          <a:bodyPr/>
          <a:lstStyle/>
          <a:p>
            <a:fld id="{F4D8AEB1-CBB3-415D-A9C3-641E137F431A}" type="slidenum">
              <a:rPr lang="lt-LT" smtClean="0">
                <a:solidFill>
                  <a:prstClr val="white">
                    <a:shade val="50000"/>
                  </a:prstClr>
                </a:solidFill>
              </a:rPr>
              <a:pPr/>
              <a:t>‹#›</a:t>
            </a:fld>
            <a:endParaRPr lang="lt-LT">
              <a:solidFill>
                <a:prstClr val="white">
                  <a:shade val="50000"/>
                </a:prstClr>
              </a:solidFill>
            </a:endParaRPr>
          </a:p>
        </p:txBody>
      </p:sp>
    </p:spTree>
    <p:extLst>
      <p:ext uri="{BB962C8B-B14F-4D97-AF65-F5344CB8AC3E}">
        <p14:creationId xmlns:p14="http://schemas.microsoft.com/office/powerpoint/2010/main" val="2024188386"/>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6"/>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6"/>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2897224-9F2D-42B0-99C4-63D86AFBDC48}" type="datetimeFigureOut">
              <a:rPr lang="lt-LT" smtClean="0">
                <a:solidFill>
                  <a:prstClr val="white">
                    <a:shade val="50000"/>
                  </a:prstClr>
                </a:solidFill>
              </a:rPr>
              <a:pPr/>
              <a:t>2015.03.20</a:t>
            </a:fld>
            <a:endParaRPr lang="lt-LT">
              <a:solidFill>
                <a:prstClr val="white">
                  <a:shade val="50000"/>
                </a:prstClr>
              </a:solidFill>
            </a:endParaRPr>
          </a:p>
        </p:txBody>
      </p:sp>
      <p:sp>
        <p:nvSpPr>
          <p:cNvPr id="6" name="Footer Placeholder 5"/>
          <p:cNvSpPr>
            <a:spLocks noGrp="1"/>
          </p:cNvSpPr>
          <p:nvPr>
            <p:ph type="ftr" sz="quarter" idx="11"/>
          </p:nvPr>
        </p:nvSpPr>
        <p:spPr/>
        <p:txBody>
          <a:bodyPr/>
          <a:lstStyle/>
          <a:p>
            <a:endParaRPr lang="lt-LT">
              <a:solidFill>
                <a:prstClr val="white">
                  <a:shade val="50000"/>
                </a:prstClr>
              </a:solidFill>
            </a:endParaRPr>
          </a:p>
        </p:txBody>
      </p:sp>
      <p:sp>
        <p:nvSpPr>
          <p:cNvPr id="7" name="Slide Number Placeholder 6"/>
          <p:cNvSpPr>
            <a:spLocks noGrp="1"/>
          </p:cNvSpPr>
          <p:nvPr>
            <p:ph type="sldNum" sz="quarter" idx="12"/>
          </p:nvPr>
        </p:nvSpPr>
        <p:spPr/>
        <p:txBody>
          <a:bodyPr/>
          <a:lstStyle/>
          <a:p>
            <a:fld id="{F4D8AEB1-CBB3-415D-A9C3-641E137F431A}" type="slidenum">
              <a:rPr lang="lt-LT" smtClean="0">
                <a:solidFill>
                  <a:prstClr val="white">
                    <a:shade val="50000"/>
                  </a:prstClr>
                </a:solidFill>
              </a:rPr>
              <a:pPr/>
              <a:t>‹#›</a:t>
            </a:fld>
            <a:endParaRPr lang="lt-LT">
              <a:solidFill>
                <a:prstClr val="white">
                  <a:shade val="50000"/>
                </a:prstClr>
              </a:solidFill>
            </a:endParaRPr>
          </a:p>
        </p:txBody>
      </p:sp>
    </p:spTree>
    <p:extLst>
      <p:ext uri="{BB962C8B-B14F-4D97-AF65-F5344CB8AC3E}">
        <p14:creationId xmlns:p14="http://schemas.microsoft.com/office/powerpoint/2010/main" val="25642557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9" y="1535113"/>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8"/>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9" y="2362208"/>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2897224-9F2D-42B0-99C4-63D86AFBDC48}" type="datetimeFigureOut">
              <a:rPr lang="lt-LT" smtClean="0">
                <a:solidFill>
                  <a:prstClr val="white">
                    <a:shade val="50000"/>
                  </a:prstClr>
                </a:solidFill>
              </a:rPr>
              <a:pPr/>
              <a:t>2015.03.20</a:t>
            </a:fld>
            <a:endParaRPr lang="lt-LT">
              <a:solidFill>
                <a:prstClr val="white">
                  <a:shade val="50000"/>
                </a:prstClr>
              </a:solidFill>
            </a:endParaRPr>
          </a:p>
        </p:txBody>
      </p:sp>
      <p:sp>
        <p:nvSpPr>
          <p:cNvPr id="8" name="Footer Placeholder 7"/>
          <p:cNvSpPr>
            <a:spLocks noGrp="1"/>
          </p:cNvSpPr>
          <p:nvPr>
            <p:ph type="ftr" sz="quarter" idx="11"/>
          </p:nvPr>
        </p:nvSpPr>
        <p:spPr/>
        <p:txBody>
          <a:bodyPr/>
          <a:lstStyle/>
          <a:p>
            <a:endParaRPr lang="lt-LT">
              <a:solidFill>
                <a:prstClr val="white">
                  <a:shade val="50000"/>
                </a:prstClr>
              </a:solidFill>
            </a:endParaRPr>
          </a:p>
        </p:txBody>
      </p:sp>
      <p:sp>
        <p:nvSpPr>
          <p:cNvPr id="9" name="Slide Number Placeholder 8"/>
          <p:cNvSpPr>
            <a:spLocks noGrp="1"/>
          </p:cNvSpPr>
          <p:nvPr>
            <p:ph type="sldNum" sz="quarter" idx="12"/>
          </p:nvPr>
        </p:nvSpPr>
        <p:spPr/>
        <p:txBody>
          <a:bodyPr/>
          <a:lstStyle/>
          <a:p>
            <a:fld id="{F4D8AEB1-CBB3-415D-A9C3-641E137F431A}" type="slidenum">
              <a:rPr lang="lt-LT" smtClean="0">
                <a:solidFill>
                  <a:prstClr val="white">
                    <a:shade val="50000"/>
                  </a:prstClr>
                </a:solidFill>
              </a:rPr>
              <a:pPr/>
              <a:t>‹#›</a:t>
            </a:fld>
            <a:endParaRPr lang="lt-LT">
              <a:solidFill>
                <a:prstClr val="white">
                  <a:shade val="50000"/>
                </a:prstClr>
              </a:solidFill>
            </a:endParaRPr>
          </a:p>
        </p:txBody>
      </p:sp>
    </p:spTree>
    <p:extLst>
      <p:ext uri="{BB962C8B-B14F-4D97-AF65-F5344CB8AC3E}">
        <p14:creationId xmlns:p14="http://schemas.microsoft.com/office/powerpoint/2010/main" val="810809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ED0751C-0FD4-47D4-B1C0-242B93B0E4D3}" type="datetimeFigureOut">
              <a:rPr lang="en-US" smtClean="0"/>
              <a:t>3/20/2015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C9AD8E4-5DC1-4308-9F0E-9EEA6AE12EEC}"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2897224-9F2D-42B0-99C4-63D86AFBDC48}" type="datetimeFigureOut">
              <a:rPr lang="lt-LT" smtClean="0">
                <a:solidFill>
                  <a:prstClr val="white">
                    <a:shade val="50000"/>
                  </a:prstClr>
                </a:solidFill>
              </a:rPr>
              <a:pPr/>
              <a:t>2015.03.20</a:t>
            </a:fld>
            <a:endParaRPr lang="lt-LT">
              <a:solidFill>
                <a:prstClr val="white">
                  <a:shade val="50000"/>
                </a:prstClr>
              </a:solidFill>
            </a:endParaRPr>
          </a:p>
        </p:txBody>
      </p:sp>
      <p:sp>
        <p:nvSpPr>
          <p:cNvPr id="4" name="Footer Placeholder 3"/>
          <p:cNvSpPr>
            <a:spLocks noGrp="1"/>
          </p:cNvSpPr>
          <p:nvPr>
            <p:ph type="ftr" sz="quarter" idx="11"/>
          </p:nvPr>
        </p:nvSpPr>
        <p:spPr/>
        <p:txBody>
          <a:bodyPr/>
          <a:lstStyle/>
          <a:p>
            <a:endParaRPr lang="lt-LT">
              <a:solidFill>
                <a:prstClr val="white">
                  <a:shade val="50000"/>
                </a:prstClr>
              </a:solidFill>
            </a:endParaRPr>
          </a:p>
        </p:txBody>
      </p:sp>
      <p:sp>
        <p:nvSpPr>
          <p:cNvPr id="5" name="Slide Number Placeholder 4"/>
          <p:cNvSpPr>
            <a:spLocks noGrp="1"/>
          </p:cNvSpPr>
          <p:nvPr>
            <p:ph type="sldNum" sz="quarter" idx="12"/>
          </p:nvPr>
        </p:nvSpPr>
        <p:spPr/>
        <p:txBody>
          <a:bodyPr/>
          <a:lstStyle/>
          <a:p>
            <a:fld id="{F4D8AEB1-CBB3-415D-A9C3-641E137F431A}" type="slidenum">
              <a:rPr lang="lt-LT" smtClean="0">
                <a:solidFill>
                  <a:prstClr val="white">
                    <a:shade val="50000"/>
                  </a:prstClr>
                </a:solidFill>
              </a:rPr>
              <a:pPr/>
              <a:t>‹#›</a:t>
            </a:fld>
            <a:endParaRPr lang="lt-LT">
              <a:solidFill>
                <a:prstClr val="white">
                  <a:shade val="50000"/>
                </a:prstClr>
              </a:solidFill>
            </a:endParaRPr>
          </a:p>
        </p:txBody>
      </p:sp>
    </p:spTree>
    <p:extLst>
      <p:ext uri="{BB962C8B-B14F-4D97-AF65-F5344CB8AC3E}">
        <p14:creationId xmlns:p14="http://schemas.microsoft.com/office/powerpoint/2010/main" val="13748572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897224-9F2D-42B0-99C4-63D86AFBDC48}" type="datetimeFigureOut">
              <a:rPr lang="lt-LT" smtClean="0">
                <a:solidFill>
                  <a:prstClr val="white">
                    <a:shade val="50000"/>
                  </a:prstClr>
                </a:solidFill>
              </a:rPr>
              <a:pPr/>
              <a:t>2015.03.20</a:t>
            </a:fld>
            <a:endParaRPr lang="lt-LT">
              <a:solidFill>
                <a:prstClr val="white">
                  <a:shade val="50000"/>
                </a:prstClr>
              </a:solidFill>
            </a:endParaRPr>
          </a:p>
        </p:txBody>
      </p:sp>
      <p:sp>
        <p:nvSpPr>
          <p:cNvPr id="3" name="Footer Placeholder 2"/>
          <p:cNvSpPr>
            <a:spLocks noGrp="1"/>
          </p:cNvSpPr>
          <p:nvPr>
            <p:ph type="ftr" sz="quarter" idx="11"/>
          </p:nvPr>
        </p:nvSpPr>
        <p:spPr/>
        <p:txBody>
          <a:bodyPr/>
          <a:lstStyle/>
          <a:p>
            <a:endParaRPr lang="lt-LT">
              <a:solidFill>
                <a:prstClr val="white">
                  <a:shade val="50000"/>
                </a:prstClr>
              </a:solidFill>
            </a:endParaRPr>
          </a:p>
        </p:txBody>
      </p:sp>
      <p:sp>
        <p:nvSpPr>
          <p:cNvPr id="4" name="Slide Number Placeholder 3"/>
          <p:cNvSpPr>
            <a:spLocks noGrp="1"/>
          </p:cNvSpPr>
          <p:nvPr>
            <p:ph type="sldNum" sz="quarter" idx="12"/>
          </p:nvPr>
        </p:nvSpPr>
        <p:spPr/>
        <p:txBody>
          <a:bodyPr/>
          <a:lstStyle/>
          <a:p>
            <a:fld id="{F4D8AEB1-CBB3-415D-A9C3-641E137F431A}" type="slidenum">
              <a:rPr lang="lt-LT" smtClean="0">
                <a:solidFill>
                  <a:prstClr val="white">
                    <a:shade val="50000"/>
                  </a:prstClr>
                </a:solidFill>
              </a:rPr>
              <a:pPr/>
              <a:t>‹#›</a:t>
            </a:fld>
            <a:endParaRPr lang="lt-LT">
              <a:solidFill>
                <a:prstClr val="white">
                  <a:shade val="50000"/>
                </a:prstClr>
              </a:solidFill>
            </a:endParaRPr>
          </a:p>
        </p:txBody>
      </p:sp>
    </p:spTree>
    <p:extLst>
      <p:ext uri="{BB962C8B-B14F-4D97-AF65-F5344CB8AC3E}">
        <p14:creationId xmlns:p14="http://schemas.microsoft.com/office/powerpoint/2010/main" val="4489093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2" y="1524008"/>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8"/>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2897224-9F2D-42B0-99C4-63D86AFBDC48}" type="datetimeFigureOut">
              <a:rPr lang="lt-LT" smtClean="0">
                <a:solidFill>
                  <a:prstClr val="white">
                    <a:shade val="50000"/>
                  </a:prstClr>
                </a:solidFill>
              </a:rPr>
              <a:pPr/>
              <a:t>2015.03.20</a:t>
            </a:fld>
            <a:endParaRPr lang="lt-LT">
              <a:solidFill>
                <a:prstClr val="white">
                  <a:shade val="50000"/>
                </a:prstClr>
              </a:solidFill>
            </a:endParaRPr>
          </a:p>
        </p:txBody>
      </p:sp>
      <p:sp>
        <p:nvSpPr>
          <p:cNvPr id="6" name="Footer Placeholder 5"/>
          <p:cNvSpPr>
            <a:spLocks noGrp="1"/>
          </p:cNvSpPr>
          <p:nvPr>
            <p:ph type="ftr" sz="quarter" idx="11"/>
          </p:nvPr>
        </p:nvSpPr>
        <p:spPr/>
        <p:txBody>
          <a:bodyPr/>
          <a:lstStyle/>
          <a:p>
            <a:endParaRPr lang="lt-LT">
              <a:solidFill>
                <a:prstClr val="white">
                  <a:shade val="50000"/>
                </a:prstClr>
              </a:solidFill>
            </a:endParaRPr>
          </a:p>
        </p:txBody>
      </p:sp>
      <p:sp>
        <p:nvSpPr>
          <p:cNvPr id="7" name="Slide Number Placeholder 6"/>
          <p:cNvSpPr>
            <a:spLocks noGrp="1"/>
          </p:cNvSpPr>
          <p:nvPr>
            <p:ph type="sldNum" sz="quarter" idx="12"/>
          </p:nvPr>
        </p:nvSpPr>
        <p:spPr/>
        <p:txBody>
          <a:bodyPr/>
          <a:lstStyle/>
          <a:p>
            <a:fld id="{F4D8AEB1-CBB3-415D-A9C3-641E137F431A}" type="slidenum">
              <a:rPr lang="lt-LT" smtClean="0">
                <a:solidFill>
                  <a:prstClr val="white">
                    <a:shade val="50000"/>
                  </a:prstClr>
                </a:solidFill>
              </a:rPr>
              <a:pPr/>
              <a:t>‹#›</a:t>
            </a:fld>
            <a:endParaRPr lang="lt-LT">
              <a:solidFill>
                <a:prstClr val="white">
                  <a:shade val="50000"/>
                </a:prstClr>
              </a:solidFill>
            </a:endParaRPr>
          </a:p>
        </p:txBody>
      </p:sp>
    </p:spTree>
    <p:extLst>
      <p:ext uri="{BB962C8B-B14F-4D97-AF65-F5344CB8AC3E}">
        <p14:creationId xmlns:p14="http://schemas.microsoft.com/office/powerpoint/2010/main" val="14552594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2897224-9F2D-42B0-99C4-63D86AFBDC48}" type="datetimeFigureOut">
              <a:rPr lang="lt-LT" smtClean="0">
                <a:solidFill>
                  <a:prstClr val="white">
                    <a:shade val="50000"/>
                  </a:prstClr>
                </a:solidFill>
              </a:rPr>
              <a:pPr/>
              <a:t>2015.03.20</a:t>
            </a:fld>
            <a:endParaRPr lang="lt-LT">
              <a:solidFill>
                <a:prstClr val="white">
                  <a:shade val="50000"/>
                </a:prstClr>
              </a:solidFill>
            </a:endParaRPr>
          </a:p>
        </p:txBody>
      </p:sp>
      <p:sp>
        <p:nvSpPr>
          <p:cNvPr id="6" name="Footer Placeholder 5"/>
          <p:cNvSpPr>
            <a:spLocks noGrp="1"/>
          </p:cNvSpPr>
          <p:nvPr>
            <p:ph type="ftr" sz="quarter" idx="11"/>
          </p:nvPr>
        </p:nvSpPr>
        <p:spPr/>
        <p:txBody>
          <a:bodyPr/>
          <a:lstStyle/>
          <a:p>
            <a:endParaRPr lang="lt-LT">
              <a:solidFill>
                <a:prstClr val="white">
                  <a:shade val="50000"/>
                </a:prstClr>
              </a:solidFill>
            </a:endParaRPr>
          </a:p>
        </p:txBody>
      </p:sp>
      <p:sp>
        <p:nvSpPr>
          <p:cNvPr id="7" name="Slide Number Placeholder 6"/>
          <p:cNvSpPr>
            <a:spLocks noGrp="1"/>
          </p:cNvSpPr>
          <p:nvPr>
            <p:ph type="sldNum" sz="quarter" idx="12"/>
          </p:nvPr>
        </p:nvSpPr>
        <p:spPr/>
        <p:txBody>
          <a:bodyPr/>
          <a:lstStyle/>
          <a:p>
            <a:fld id="{F4D8AEB1-CBB3-415D-A9C3-641E137F431A}" type="slidenum">
              <a:rPr lang="lt-LT" smtClean="0">
                <a:solidFill>
                  <a:prstClr val="white">
                    <a:shade val="50000"/>
                  </a:prstClr>
                </a:solidFill>
              </a:rPr>
              <a:pPr/>
              <a:t>‹#›</a:t>
            </a:fld>
            <a:endParaRPr lang="lt-LT">
              <a:solidFill>
                <a:prstClr val="white">
                  <a:shade val="50000"/>
                </a:prstClr>
              </a:solidFill>
            </a:endParaRPr>
          </a:p>
        </p:txBody>
      </p:sp>
    </p:spTree>
    <p:extLst>
      <p:ext uri="{BB962C8B-B14F-4D97-AF65-F5344CB8AC3E}">
        <p14:creationId xmlns:p14="http://schemas.microsoft.com/office/powerpoint/2010/main" val="1747087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897224-9F2D-42B0-99C4-63D86AFBDC48}" type="datetimeFigureOut">
              <a:rPr lang="lt-LT" smtClean="0">
                <a:solidFill>
                  <a:prstClr val="white">
                    <a:shade val="50000"/>
                  </a:prstClr>
                </a:solidFill>
              </a:rPr>
              <a:pPr/>
              <a:t>2015.03.20</a:t>
            </a:fld>
            <a:endParaRPr lang="lt-LT">
              <a:solidFill>
                <a:prstClr val="white">
                  <a:shade val="50000"/>
                </a:prstClr>
              </a:solidFill>
            </a:endParaRPr>
          </a:p>
        </p:txBody>
      </p:sp>
      <p:sp>
        <p:nvSpPr>
          <p:cNvPr id="5" name="Footer Placeholder 4"/>
          <p:cNvSpPr>
            <a:spLocks noGrp="1"/>
          </p:cNvSpPr>
          <p:nvPr>
            <p:ph type="ftr" sz="quarter" idx="11"/>
          </p:nvPr>
        </p:nvSpPr>
        <p:spPr/>
        <p:txBody>
          <a:bodyPr/>
          <a:lstStyle/>
          <a:p>
            <a:endParaRPr lang="lt-LT">
              <a:solidFill>
                <a:prstClr val="white">
                  <a:shade val="50000"/>
                </a:prstClr>
              </a:solidFill>
            </a:endParaRPr>
          </a:p>
        </p:txBody>
      </p:sp>
      <p:sp>
        <p:nvSpPr>
          <p:cNvPr id="6" name="Slide Number Placeholder 5"/>
          <p:cNvSpPr>
            <a:spLocks noGrp="1"/>
          </p:cNvSpPr>
          <p:nvPr>
            <p:ph type="sldNum" sz="quarter" idx="12"/>
          </p:nvPr>
        </p:nvSpPr>
        <p:spPr/>
        <p:txBody>
          <a:bodyPr/>
          <a:lstStyle/>
          <a:p>
            <a:fld id="{F4D8AEB1-CBB3-415D-A9C3-641E137F431A}" type="slidenum">
              <a:rPr lang="lt-LT" smtClean="0">
                <a:solidFill>
                  <a:prstClr val="white">
                    <a:shade val="50000"/>
                  </a:prstClr>
                </a:solidFill>
              </a:rPr>
              <a:pPr/>
              <a:t>‹#›</a:t>
            </a:fld>
            <a:endParaRPr lang="lt-LT">
              <a:solidFill>
                <a:prstClr val="white">
                  <a:shade val="50000"/>
                </a:prstClr>
              </a:solidFill>
            </a:endParaRPr>
          </a:p>
        </p:txBody>
      </p:sp>
    </p:spTree>
    <p:extLst>
      <p:ext uri="{BB962C8B-B14F-4D97-AF65-F5344CB8AC3E}">
        <p14:creationId xmlns:p14="http://schemas.microsoft.com/office/powerpoint/2010/main" val="20391349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897224-9F2D-42B0-99C4-63D86AFBDC48}" type="datetimeFigureOut">
              <a:rPr lang="lt-LT" smtClean="0">
                <a:solidFill>
                  <a:prstClr val="white">
                    <a:shade val="50000"/>
                  </a:prstClr>
                </a:solidFill>
              </a:rPr>
              <a:pPr/>
              <a:t>2015.03.20</a:t>
            </a:fld>
            <a:endParaRPr lang="lt-LT">
              <a:solidFill>
                <a:prstClr val="white">
                  <a:shade val="50000"/>
                </a:prstClr>
              </a:solidFill>
            </a:endParaRPr>
          </a:p>
        </p:txBody>
      </p:sp>
      <p:sp>
        <p:nvSpPr>
          <p:cNvPr id="5" name="Footer Placeholder 4"/>
          <p:cNvSpPr>
            <a:spLocks noGrp="1"/>
          </p:cNvSpPr>
          <p:nvPr>
            <p:ph type="ftr" sz="quarter" idx="11"/>
          </p:nvPr>
        </p:nvSpPr>
        <p:spPr/>
        <p:txBody>
          <a:bodyPr/>
          <a:lstStyle/>
          <a:p>
            <a:endParaRPr lang="lt-LT">
              <a:solidFill>
                <a:prstClr val="white">
                  <a:shade val="50000"/>
                </a:prstClr>
              </a:solidFill>
            </a:endParaRPr>
          </a:p>
        </p:txBody>
      </p:sp>
      <p:sp>
        <p:nvSpPr>
          <p:cNvPr id="6" name="Slide Number Placeholder 5"/>
          <p:cNvSpPr>
            <a:spLocks noGrp="1"/>
          </p:cNvSpPr>
          <p:nvPr>
            <p:ph type="sldNum" sz="quarter" idx="12"/>
          </p:nvPr>
        </p:nvSpPr>
        <p:spPr/>
        <p:txBody>
          <a:bodyPr/>
          <a:lstStyle/>
          <a:p>
            <a:fld id="{F4D8AEB1-CBB3-415D-A9C3-641E137F431A}" type="slidenum">
              <a:rPr lang="lt-LT" smtClean="0">
                <a:solidFill>
                  <a:prstClr val="white">
                    <a:shade val="50000"/>
                  </a:prstClr>
                </a:solidFill>
              </a:rPr>
              <a:pPr/>
              <a:t>‹#›</a:t>
            </a:fld>
            <a:endParaRPr lang="lt-LT">
              <a:solidFill>
                <a:prstClr val="white">
                  <a:shade val="50000"/>
                </a:prstClr>
              </a:solidFill>
            </a:endParaRPr>
          </a:p>
        </p:txBody>
      </p:sp>
    </p:spTree>
    <p:extLst>
      <p:ext uri="{BB962C8B-B14F-4D97-AF65-F5344CB8AC3E}">
        <p14:creationId xmlns:p14="http://schemas.microsoft.com/office/powerpoint/2010/main" val="30776745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F2C66B-893E-4D8F-AE17-41973FD200BD}" type="datetimeFigureOut">
              <a:rPr lang="en-US" smtClean="0">
                <a:solidFill>
                  <a:prstClr val="black">
                    <a:tint val="75000"/>
                  </a:prstClr>
                </a:solidFill>
              </a:rPr>
              <a:pPr/>
              <a:t>3/20/2015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C620CA-33B4-41CB-A8D8-D00860C4E1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45241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F2C66B-893E-4D8F-AE17-41973FD200BD}" type="datetimeFigureOut">
              <a:rPr lang="en-US" smtClean="0">
                <a:solidFill>
                  <a:prstClr val="black">
                    <a:tint val="75000"/>
                  </a:prstClr>
                </a:solidFill>
              </a:rPr>
              <a:pPr/>
              <a:t>3/20/2015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C620CA-33B4-41CB-A8D8-D00860C4E1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82917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F2C66B-893E-4D8F-AE17-41973FD200BD}" type="datetimeFigureOut">
              <a:rPr lang="en-US" smtClean="0">
                <a:solidFill>
                  <a:prstClr val="black">
                    <a:tint val="75000"/>
                  </a:prstClr>
                </a:solidFill>
              </a:rPr>
              <a:pPr/>
              <a:t>3/20/2015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C620CA-33B4-41CB-A8D8-D00860C4E1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71289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F2C66B-893E-4D8F-AE17-41973FD200BD}" type="datetimeFigureOut">
              <a:rPr lang="en-US" smtClean="0">
                <a:solidFill>
                  <a:prstClr val="black">
                    <a:tint val="75000"/>
                  </a:prstClr>
                </a:solidFill>
              </a:rPr>
              <a:pPr/>
              <a:t>3/20/2015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C620CA-33B4-41CB-A8D8-D00860C4E1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794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ED0751C-0FD4-47D4-B1C0-242B93B0E4D3}" type="datetimeFigureOut">
              <a:rPr lang="en-US" smtClean="0"/>
              <a:t>3/20/2015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C9AD8E4-5DC1-4308-9F0E-9EEA6AE12EEC}"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F2C66B-893E-4D8F-AE17-41973FD200BD}" type="datetimeFigureOut">
              <a:rPr lang="en-US" smtClean="0">
                <a:solidFill>
                  <a:prstClr val="black">
                    <a:tint val="75000"/>
                  </a:prstClr>
                </a:solidFill>
              </a:rPr>
              <a:pPr/>
              <a:t>3/20/2015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9C620CA-33B4-41CB-A8D8-D00860C4E1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36633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F2C66B-893E-4D8F-AE17-41973FD200BD}" type="datetimeFigureOut">
              <a:rPr lang="en-US" smtClean="0">
                <a:solidFill>
                  <a:prstClr val="black">
                    <a:tint val="75000"/>
                  </a:prstClr>
                </a:solidFill>
              </a:rPr>
              <a:pPr/>
              <a:t>3/20/2015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9C620CA-33B4-41CB-A8D8-D00860C4E1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53898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F2C66B-893E-4D8F-AE17-41973FD200BD}" type="datetimeFigureOut">
              <a:rPr lang="en-US" smtClean="0">
                <a:solidFill>
                  <a:prstClr val="black">
                    <a:tint val="75000"/>
                  </a:prstClr>
                </a:solidFill>
              </a:rPr>
              <a:pPr/>
              <a:t>3/20/2015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9C620CA-33B4-41CB-A8D8-D00860C4E1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181114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F2C66B-893E-4D8F-AE17-41973FD200BD}" type="datetimeFigureOut">
              <a:rPr lang="en-US" smtClean="0">
                <a:solidFill>
                  <a:prstClr val="black">
                    <a:tint val="75000"/>
                  </a:prstClr>
                </a:solidFill>
              </a:rPr>
              <a:pPr/>
              <a:t>3/20/2015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C620CA-33B4-41CB-A8D8-D00860C4E1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12397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F2C66B-893E-4D8F-AE17-41973FD200BD}" type="datetimeFigureOut">
              <a:rPr lang="en-US" smtClean="0">
                <a:solidFill>
                  <a:prstClr val="black">
                    <a:tint val="75000"/>
                  </a:prstClr>
                </a:solidFill>
              </a:rPr>
              <a:pPr/>
              <a:t>3/20/2015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C620CA-33B4-41CB-A8D8-D00860C4E1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11200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F2C66B-893E-4D8F-AE17-41973FD200BD}" type="datetimeFigureOut">
              <a:rPr lang="en-US" smtClean="0">
                <a:solidFill>
                  <a:prstClr val="black">
                    <a:tint val="75000"/>
                  </a:prstClr>
                </a:solidFill>
              </a:rPr>
              <a:pPr/>
              <a:t>3/20/2015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C620CA-33B4-41CB-A8D8-D00860C4E1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78338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F2C66B-893E-4D8F-AE17-41973FD200BD}" type="datetimeFigureOut">
              <a:rPr lang="en-US" smtClean="0">
                <a:solidFill>
                  <a:prstClr val="black">
                    <a:tint val="75000"/>
                  </a:prstClr>
                </a:solidFill>
              </a:rPr>
              <a:pPr/>
              <a:t>3/20/2015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C620CA-33B4-41CB-A8D8-D00860C4E1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23114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F2C66B-893E-4D8F-AE17-41973FD200BD}" type="datetimeFigureOut">
              <a:rPr lang="en-US" smtClean="0">
                <a:solidFill>
                  <a:prstClr val="black">
                    <a:tint val="75000"/>
                  </a:prstClr>
                </a:solidFill>
              </a:rPr>
              <a:pPr/>
              <a:t>3/20/2015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C620CA-33B4-41CB-A8D8-D00860C4E1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3918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F2C66B-893E-4D8F-AE17-41973FD200BD}" type="datetimeFigureOut">
              <a:rPr lang="en-US" smtClean="0">
                <a:solidFill>
                  <a:prstClr val="black">
                    <a:tint val="75000"/>
                  </a:prstClr>
                </a:solidFill>
              </a:rPr>
              <a:pPr/>
              <a:t>3/20/2015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C620CA-33B4-41CB-A8D8-D00860C4E1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51670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F2C66B-893E-4D8F-AE17-41973FD200BD}" type="datetimeFigureOut">
              <a:rPr lang="en-US" smtClean="0">
                <a:solidFill>
                  <a:prstClr val="black">
                    <a:tint val="75000"/>
                  </a:prstClr>
                </a:solidFill>
              </a:rPr>
              <a:pPr/>
              <a:t>3/20/2015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C620CA-33B4-41CB-A8D8-D00860C4E1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3267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6ED0751C-0FD4-47D4-B1C0-242B93B0E4D3}" type="datetimeFigureOut">
              <a:rPr lang="en-US" smtClean="0"/>
              <a:t>3/20/2015</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BC9AD8E4-5DC1-4308-9F0E-9EEA6AE12EEC}" type="slidenum">
              <a:rPr lang="en-US" smtClean="0"/>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F2C66B-893E-4D8F-AE17-41973FD200BD}" type="datetimeFigureOut">
              <a:rPr lang="en-US" smtClean="0">
                <a:solidFill>
                  <a:prstClr val="black">
                    <a:tint val="75000"/>
                  </a:prstClr>
                </a:solidFill>
              </a:rPr>
              <a:pPr/>
              <a:t>3/20/2015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C620CA-33B4-41CB-A8D8-D00860C4E1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237268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F2C66B-893E-4D8F-AE17-41973FD200BD}" type="datetimeFigureOut">
              <a:rPr lang="en-US" smtClean="0">
                <a:solidFill>
                  <a:prstClr val="black">
                    <a:tint val="75000"/>
                  </a:prstClr>
                </a:solidFill>
              </a:rPr>
              <a:pPr/>
              <a:t>3/20/2015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9C620CA-33B4-41CB-A8D8-D00860C4E1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742271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F2C66B-893E-4D8F-AE17-41973FD200BD}" type="datetimeFigureOut">
              <a:rPr lang="en-US" smtClean="0">
                <a:solidFill>
                  <a:prstClr val="black">
                    <a:tint val="75000"/>
                  </a:prstClr>
                </a:solidFill>
              </a:rPr>
              <a:pPr/>
              <a:t>3/20/2015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9C620CA-33B4-41CB-A8D8-D00860C4E1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24867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F2C66B-893E-4D8F-AE17-41973FD200BD}" type="datetimeFigureOut">
              <a:rPr lang="en-US" smtClean="0">
                <a:solidFill>
                  <a:prstClr val="black">
                    <a:tint val="75000"/>
                  </a:prstClr>
                </a:solidFill>
              </a:rPr>
              <a:pPr/>
              <a:t>3/20/2015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9C620CA-33B4-41CB-A8D8-D00860C4E1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520256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F2C66B-893E-4D8F-AE17-41973FD200BD}" type="datetimeFigureOut">
              <a:rPr lang="en-US" smtClean="0">
                <a:solidFill>
                  <a:prstClr val="black">
                    <a:tint val="75000"/>
                  </a:prstClr>
                </a:solidFill>
              </a:rPr>
              <a:pPr/>
              <a:t>3/20/2015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C620CA-33B4-41CB-A8D8-D00860C4E1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688370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F2C66B-893E-4D8F-AE17-41973FD200BD}" type="datetimeFigureOut">
              <a:rPr lang="en-US" smtClean="0">
                <a:solidFill>
                  <a:prstClr val="black">
                    <a:tint val="75000"/>
                  </a:prstClr>
                </a:solidFill>
              </a:rPr>
              <a:pPr/>
              <a:t>3/20/2015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C620CA-33B4-41CB-A8D8-D00860C4E1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700490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F2C66B-893E-4D8F-AE17-41973FD200BD}" type="datetimeFigureOut">
              <a:rPr lang="en-US" smtClean="0">
                <a:solidFill>
                  <a:prstClr val="black">
                    <a:tint val="75000"/>
                  </a:prstClr>
                </a:solidFill>
              </a:rPr>
              <a:pPr/>
              <a:t>3/20/2015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C620CA-33B4-41CB-A8D8-D00860C4E1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99446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F2C66B-893E-4D8F-AE17-41973FD200BD}" type="datetimeFigureOut">
              <a:rPr lang="en-US" smtClean="0">
                <a:solidFill>
                  <a:prstClr val="black">
                    <a:tint val="75000"/>
                  </a:prstClr>
                </a:solidFill>
              </a:rPr>
              <a:pPr/>
              <a:t>3/20/2015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C620CA-33B4-41CB-A8D8-D00860C4E1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7995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ED0751C-0FD4-47D4-B1C0-242B93B0E4D3}" type="datetimeFigureOut">
              <a:rPr lang="en-US" smtClean="0"/>
              <a:t>3/20/2015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C9AD8E4-5DC1-4308-9F0E-9EEA6AE12EE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72" y="1004676"/>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8" y="998824"/>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6ED0751C-0FD4-47D4-B1C0-242B93B0E4D3}" type="datetimeFigureOut">
              <a:rPr lang="en-US" smtClean="0"/>
              <a:t>3/20/2015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C9AD8E4-5DC1-4308-9F0E-9EEA6AE12EEC}" type="slidenum">
              <a:rPr lang="en-US" smtClean="0"/>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6ED0751C-0FD4-47D4-B1C0-242B93B0E4D3}" type="datetimeFigureOut">
              <a:rPr lang="en-US" smtClean="0"/>
              <a:t>3/20/2015</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C9AD8E4-5DC1-4308-9F0E-9EEA6AE12EE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6FDE63-F804-4A72-92C4-D8CA31467A0F}" type="datetimeFigureOut">
              <a:rPr lang="en-US" smtClean="0">
                <a:solidFill>
                  <a:prstClr val="white">
                    <a:tint val="75000"/>
                  </a:prstClr>
                </a:solidFill>
              </a:rPr>
              <a:pPr/>
              <a:t>3/20/2015</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107BFE-8109-4DF9-B4F5-AF0CF6E3BBD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179352862"/>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 name="Freeform 9"/>
          <p:cNvSpPr/>
          <p:nvPr/>
        </p:nvSpPr>
        <p:spPr>
          <a:xfrm rot="10800000">
            <a:off x="628654"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3"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7" y="817590"/>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4"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9" y="5809160"/>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551F15A6-88FC-4E99-A37E-0D41EBE14135}" type="datetimeFigureOut">
              <a:rPr lang="lt-LT" smtClean="0">
                <a:solidFill>
                  <a:srgbClr val="465E9C"/>
                </a:solidFill>
              </a:rPr>
              <a:pPr/>
              <a:t>2015.03.20</a:t>
            </a:fld>
            <a:endParaRPr lang="lt-LT">
              <a:solidFill>
                <a:srgbClr val="465E9C"/>
              </a:solidFill>
            </a:endParaRPr>
          </a:p>
        </p:txBody>
      </p:sp>
      <p:sp>
        <p:nvSpPr>
          <p:cNvPr id="5" name="Footer Placeholder 4"/>
          <p:cNvSpPr>
            <a:spLocks noGrp="1"/>
          </p:cNvSpPr>
          <p:nvPr>
            <p:ph type="ftr" sz="quarter" idx="3"/>
          </p:nvPr>
        </p:nvSpPr>
        <p:spPr>
          <a:xfrm>
            <a:off x="914403" y="5809160"/>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lt-LT">
              <a:solidFill>
                <a:srgbClr val="465E9C"/>
              </a:solidFill>
            </a:endParaRPr>
          </a:p>
        </p:txBody>
      </p:sp>
      <p:sp>
        <p:nvSpPr>
          <p:cNvPr id="6" name="Slide Number Placeholder 5"/>
          <p:cNvSpPr>
            <a:spLocks noGrp="1"/>
          </p:cNvSpPr>
          <p:nvPr>
            <p:ph type="sldNum" sz="quarter" idx="4"/>
          </p:nvPr>
        </p:nvSpPr>
        <p:spPr>
          <a:xfrm>
            <a:off x="7670206" y="5809160"/>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BFD6F092-8A2E-4A4E-AB13-4E6713D60AA5}" type="slidenum">
              <a:rPr lang="lt-LT" smtClean="0">
                <a:solidFill>
                  <a:srgbClr val="465E9C"/>
                </a:solidFill>
              </a:rPr>
              <a:pPr/>
              <a:t>‹#›</a:t>
            </a:fld>
            <a:endParaRPr lang="lt-LT">
              <a:solidFill>
                <a:srgbClr val="465E9C"/>
              </a:solidFill>
            </a:endParaRPr>
          </a:p>
        </p:txBody>
      </p:sp>
    </p:spTree>
    <p:extLst>
      <p:ext uri="{BB962C8B-B14F-4D97-AF65-F5344CB8AC3E}">
        <p14:creationId xmlns:p14="http://schemas.microsoft.com/office/powerpoint/2010/main" val="303561714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59C0B9-5033-43CD-958B-34A13A40705E}" type="datetimeFigureOut">
              <a:rPr lang="en-US" smtClean="0">
                <a:solidFill>
                  <a:prstClr val="black">
                    <a:tint val="75000"/>
                  </a:prstClr>
                </a:solidFill>
              </a:rPr>
              <a:pPr/>
              <a:t>3/20/2015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9EA32-57DA-49D3-8862-F39BE0709D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481676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83"/>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2897224-9F2D-42B0-99C4-63D86AFBDC48}" type="datetimeFigureOut">
              <a:rPr lang="lt-LT" smtClean="0">
                <a:solidFill>
                  <a:prstClr val="white">
                    <a:shade val="50000"/>
                  </a:prstClr>
                </a:solidFill>
              </a:rPr>
              <a:pPr/>
              <a:t>2015.03.20</a:t>
            </a:fld>
            <a:endParaRPr lang="lt-LT">
              <a:solidFill>
                <a:prstClr val="white">
                  <a:shade val="50000"/>
                </a:prstClr>
              </a:solidFill>
            </a:endParaRPr>
          </a:p>
        </p:txBody>
      </p:sp>
      <p:sp>
        <p:nvSpPr>
          <p:cNvPr id="3" name="Footer Placeholder 2"/>
          <p:cNvSpPr>
            <a:spLocks noGrp="1"/>
          </p:cNvSpPr>
          <p:nvPr>
            <p:ph type="ftr" sz="quarter" idx="3"/>
          </p:nvPr>
        </p:nvSpPr>
        <p:spPr>
          <a:xfrm>
            <a:off x="3124200" y="6416683"/>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lt-LT">
              <a:solidFill>
                <a:prstClr val="white">
                  <a:shade val="50000"/>
                </a:prstClr>
              </a:solidFill>
            </a:endParaRPr>
          </a:p>
        </p:txBody>
      </p:sp>
      <p:sp>
        <p:nvSpPr>
          <p:cNvPr id="23" name="Slide Number Placeholder 22"/>
          <p:cNvSpPr>
            <a:spLocks noGrp="1"/>
          </p:cNvSpPr>
          <p:nvPr>
            <p:ph type="sldNum" sz="quarter" idx="4"/>
          </p:nvPr>
        </p:nvSpPr>
        <p:spPr>
          <a:xfrm>
            <a:off x="7924800" y="6416683"/>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F4D8AEB1-CBB3-415D-A9C3-641E137F431A}" type="slidenum">
              <a:rPr lang="lt-LT" smtClean="0">
                <a:solidFill>
                  <a:prstClr val="white">
                    <a:shade val="50000"/>
                  </a:prstClr>
                </a:solidFill>
              </a:rPr>
              <a:pPr/>
              <a:t>‹#›</a:t>
            </a:fld>
            <a:endParaRPr lang="lt-LT">
              <a:solidFill>
                <a:prstClr val="white">
                  <a:shade val="50000"/>
                </a:prstClr>
              </a:solidFill>
            </a:endParaRPr>
          </a:p>
        </p:txBody>
      </p:sp>
    </p:spTree>
    <p:extLst>
      <p:ext uri="{BB962C8B-B14F-4D97-AF65-F5344CB8AC3E}">
        <p14:creationId xmlns:p14="http://schemas.microsoft.com/office/powerpoint/2010/main" val="1087752486"/>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F2C66B-893E-4D8F-AE17-41973FD200BD}" type="datetimeFigureOut">
              <a:rPr lang="en-US" smtClean="0">
                <a:solidFill>
                  <a:prstClr val="black">
                    <a:tint val="75000"/>
                  </a:prstClr>
                </a:solidFill>
              </a:rPr>
              <a:pPr/>
              <a:t>3/20/2015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C620CA-33B4-41CB-A8D8-D00860C4E1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985152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F2C66B-893E-4D8F-AE17-41973FD200BD}" type="datetimeFigureOut">
              <a:rPr lang="en-US" smtClean="0">
                <a:solidFill>
                  <a:prstClr val="black">
                    <a:tint val="75000"/>
                  </a:prstClr>
                </a:solidFill>
              </a:rPr>
              <a:pPr/>
              <a:t>3/20/2015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C620CA-33B4-41CB-A8D8-D00860C4E1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962294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2.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9.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3.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4.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87824" y="533400"/>
            <a:ext cx="5484444" cy="2868168"/>
          </a:xfrm>
        </p:spPr>
        <p:txBody>
          <a:bodyPr/>
          <a:lstStyle/>
          <a:p>
            <a:r>
              <a:rPr lang="en-US" sz="3800" dirty="0" err="1">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Frankofonijos</a:t>
            </a:r>
            <a:r>
              <a:rPr lang="en-US" sz="3800"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 </a:t>
            </a:r>
            <a:r>
              <a:rPr lang="en-US" sz="3800" dirty="0" err="1">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dien</a:t>
            </a:r>
            <a:r>
              <a:rPr lang="lt-LT" sz="3800"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os</a:t>
            </a:r>
            <a:r>
              <a:rPr lang="en-US" sz="3800"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 V</a:t>
            </a:r>
            <a:r>
              <a:rPr lang="lt-LT" sz="3800"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Ž</a:t>
            </a:r>
            <a:r>
              <a:rPr lang="en-US" sz="3800"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G</a:t>
            </a:r>
            <a:endParaRPr lang="en-US" dirty="0"/>
          </a:p>
        </p:txBody>
      </p:sp>
      <p:sp>
        <p:nvSpPr>
          <p:cNvPr id="3" name="Subtitle 2"/>
          <p:cNvSpPr>
            <a:spLocks noGrp="1"/>
          </p:cNvSpPr>
          <p:nvPr>
            <p:ph type="subTitle" idx="1"/>
          </p:nvPr>
        </p:nvSpPr>
        <p:spPr>
          <a:xfrm>
            <a:off x="3354442" y="3789040"/>
            <a:ext cx="5114778" cy="852072"/>
          </a:xfrm>
        </p:spPr>
        <p:txBody>
          <a:bodyPr>
            <a:normAutofit/>
          </a:bodyPr>
          <a:lstStyle/>
          <a:p>
            <a:r>
              <a:rPr lang="lt-LT" sz="2400" dirty="0" smtClean="0"/>
              <a:t>2015 m. kovo 16-20 d.</a:t>
            </a:r>
            <a:endParaRPr lang="en-US" sz="2400" dirty="0"/>
          </a:p>
        </p:txBody>
      </p:sp>
    </p:spTree>
    <p:extLst>
      <p:ext uri="{BB962C8B-B14F-4D97-AF65-F5344CB8AC3E}">
        <p14:creationId xmlns:p14="http://schemas.microsoft.com/office/powerpoint/2010/main" val="38381447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Įspūdžiai</a:t>
            </a:r>
            <a:endParaRPr lang="en-US" dirty="0"/>
          </a:p>
        </p:txBody>
      </p:sp>
      <p:sp>
        <p:nvSpPr>
          <p:cNvPr id="3" name="Content Placeholder 2"/>
          <p:cNvSpPr>
            <a:spLocks noGrp="1"/>
          </p:cNvSpPr>
          <p:nvPr>
            <p:ph sz="half" idx="1"/>
          </p:nvPr>
        </p:nvSpPr>
        <p:spPr>
          <a:xfrm>
            <a:off x="381000" y="1600206"/>
            <a:ext cx="4724400" cy="4525963"/>
          </a:xfrm>
        </p:spPr>
        <p:txBody>
          <a:bodyPr>
            <a:normAutofit fontScale="85000" lnSpcReduction="10000"/>
          </a:bodyPr>
          <a:lstStyle/>
          <a:p>
            <a:r>
              <a:rPr lang="lt-LT" dirty="0" smtClean="0"/>
              <a:t>Vieta: Paryžius, Prancūzija</a:t>
            </a:r>
          </a:p>
          <a:p>
            <a:r>
              <a:rPr lang="lt-LT" dirty="0" smtClean="0"/>
              <a:t>Data: 201</a:t>
            </a:r>
            <a:r>
              <a:rPr lang="en-US" dirty="0" smtClean="0"/>
              <a:t>0</a:t>
            </a:r>
            <a:r>
              <a:rPr lang="lt-LT" dirty="0" smtClean="0"/>
              <a:t>m.</a:t>
            </a:r>
            <a:r>
              <a:rPr lang="en-US" dirty="0" smtClean="0"/>
              <a:t>, </a:t>
            </a:r>
            <a:r>
              <a:rPr lang="lt-LT" dirty="0" smtClean="0"/>
              <a:t>balandis</a:t>
            </a:r>
          </a:p>
          <a:p>
            <a:pPr marL="0" indent="0">
              <a:buNone/>
            </a:pPr>
            <a:r>
              <a:rPr lang="lt-LT" dirty="0" smtClean="0"/>
              <a:t>  Paryžius - labai gražus</a:t>
            </a:r>
            <a:r>
              <a:rPr lang="en-US" dirty="0" smtClean="0"/>
              <a:t>, </a:t>
            </a:r>
            <a:r>
              <a:rPr lang="lt-LT" dirty="0" smtClean="0"/>
              <a:t>romantiškas</a:t>
            </a:r>
            <a:r>
              <a:rPr lang="en-US" dirty="0" smtClean="0"/>
              <a:t> </a:t>
            </a:r>
            <a:r>
              <a:rPr lang="lt-LT" dirty="0" smtClean="0"/>
              <a:t>miestas. Man įspūdį padarė didingi istoriniai pastatai, miestą</a:t>
            </a:r>
            <a:r>
              <a:rPr lang="en-US" dirty="0" smtClean="0"/>
              <a:t> </a:t>
            </a:r>
            <a:r>
              <a:rPr lang="lt-LT" dirty="0" smtClean="0"/>
              <a:t>gaubiantis</a:t>
            </a:r>
            <a:r>
              <a:rPr lang="en-US" dirty="0" smtClean="0"/>
              <a:t> </a:t>
            </a:r>
            <a:r>
              <a:rPr lang="lt-LT" dirty="0" smtClean="0"/>
              <a:t> </a:t>
            </a:r>
            <a:r>
              <a:rPr lang="lt-LT" dirty="0"/>
              <a:t>prabangos </a:t>
            </a:r>
            <a:r>
              <a:rPr lang="lt-LT" dirty="0" smtClean="0"/>
              <a:t>dvelksmas. Tačiau pasiklysti</a:t>
            </a:r>
            <a:r>
              <a:rPr lang="en-US" dirty="0" smtClean="0"/>
              <a:t> </a:t>
            </a:r>
            <a:r>
              <a:rPr lang="lt-LT" dirty="0" smtClean="0"/>
              <a:t>mieste nesunku - </a:t>
            </a:r>
            <a:r>
              <a:rPr lang="lt-LT" dirty="0"/>
              <a:t>baisiai jau klaidūs požeminių traukinių maršrutų </a:t>
            </a:r>
            <a:r>
              <a:rPr lang="lt-LT" dirty="0" smtClean="0"/>
              <a:t>žemėlapiai, o ir į Eifelio </a:t>
            </a:r>
            <a:r>
              <a:rPr lang="lt-LT" dirty="0"/>
              <a:t>bokštą </a:t>
            </a:r>
            <a:r>
              <a:rPr lang="lt-LT" dirty="0" smtClean="0"/>
              <a:t>pasikelti nepavyko – eilės milžiniškos</a:t>
            </a:r>
            <a:r>
              <a:rPr lang="en-US" dirty="0" smtClean="0"/>
              <a:t>!</a:t>
            </a:r>
            <a:r>
              <a:rPr lang="lt-LT" dirty="0" smtClean="0"/>
              <a:t> Bet kruas</a:t>
            </a:r>
            <a:r>
              <a:rPr lang="en-US" dirty="0" smtClean="0"/>
              <a:t>a</a:t>
            </a:r>
            <a:r>
              <a:rPr lang="lt-LT" dirty="0" smtClean="0"/>
              <a:t>nų skonis pasakiškas, vien dėl jo verta sugrįžti dar kartą</a:t>
            </a:r>
            <a:r>
              <a:rPr lang="lt-LT" dirty="0" smtClean="0"/>
              <a:t>...</a:t>
            </a:r>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638800" y="1828802"/>
            <a:ext cx="2916640" cy="3664351"/>
          </a:xfrm>
        </p:spPr>
      </p:pic>
      <p:sp>
        <p:nvSpPr>
          <p:cNvPr id="4" name="Rectangle 3"/>
          <p:cNvSpPr/>
          <p:nvPr/>
        </p:nvSpPr>
        <p:spPr>
          <a:xfrm>
            <a:off x="5724128" y="6021288"/>
            <a:ext cx="2694456" cy="369332"/>
          </a:xfrm>
          <a:prstGeom prst="rect">
            <a:avLst/>
          </a:prstGeom>
        </p:spPr>
        <p:txBody>
          <a:bodyPr wrap="none">
            <a:spAutoFit/>
          </a:bodyPr>
          <a:lstStyle/>
          <a:p>
            <a:r>
              <a:rPr lang="lt-LT" dirty="0" smtClean="0"/>
              <a:t>Evelina Radvilaitė, IIb klasė</a:t>
            </a:r>
            <a:endParaRPr lang="en-US" dirty="0"/>
          </a:p>
        </p:txBody>
      </p:sp>
    </p:spTree>
    <p:extLst>
      <p:ext uri="{BB962C8B-B14F-4D97-AF65-F5344CB8AC3E}">
        <p14:creationId xmlns:p14="http://schemas.microsoft.com/office/powerpoint/2010/main" val="33545024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rot="21441932">
            <a:off x="871307" y="1147950"/>
            <a:ext cx="3642285" cy="4839920"/>
          </a:xfrm>
        </p:spPr>
        <p:txBody>
          <a:bodyPr>
            <a:normAutofit/>
          </a:bodyPr>
          <a:lstStyle/>
          <a:p>
            <a:r>
              <a:rPr lang="en-US" sz="2800" dirty="0" err="1" smtClean="0"/>
              <a:t>Vieta</a:t>
            </a:r>
            <a:r>
              <a:rPr lang="en-US" sz="2800" dirty="0" smtClean="0"/>
              <a:t>: </a:t>
            </a:r>
            <a:r>
              <a:rPr lang="en-US" sz="2800" dirty="0" err="1" smtClean="0"/>
              <a:t>Pranc</a:t>
            </a:r>
            <a:r>
              <a:rPr lang="lt-LT" sz="2800" dirty="0" smtClean="0"/>
              <a:t>ūzija, Nica</a:t>
            </a:r>
          </a:p>
          <a:p>
            <a:r>
              <a:rPr lang="lt-LT" sz="2800" dirty="0" smtClean="0"/>
              <a:t>Data: 2014.08.28</a:t>
            </a:r>
          </a:p>
          <a:p>
            <a:r>
              <a:rPr lang="lt-LT" sz="2800" dirty="0" smtClean="0"/>
              <a:t>Įspūdžiai: Nuostabus oras, kerinčio mėlynumo jūra, jaukus miestas, daug parduotuvių ir restoranų, be galo draugiški žmonės</a:t>
            </a:r>
            <a:endParaRPr lang="lt-LT" sz="28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23769">
            <a:off x="4869492" y="707667"/>
            <a:ext cx="2434330" cy="3200400"/>
          </a:xfrm>
          <a:prstGeom prst="rect">
            <a:avLst/>
          </a:prstGeom>
        </p:spPr>
      </p:pic>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21305503">
            <a:off x="6032067" y="3191633"/>
            <a:ext cx="1783576" cy="2733345"/>
          </a:xfrm>
        </p:spPr>
      </p:pic>
      <p:sp>
        <p:nvSpPr>
          <p:cNvPr id="2" name="Rectangle 1"/>
          <p:cNvSpPr/>
          <p:nvPr/>
        </p:nvSpPr>
        <p:spPr>
          <a:xfrm>
            <a:off x="4860032" y="6381328"/>
            <a:ext cx="2351926" cy="369332"/>
          </a:xfrm>
          <a:prstGeom prst="rect">
            <a:avLst/>
          </a:prstGeom>
        </p:spPr>
        <p:txBody>
          <a:bodyPr wrap="none">
            <a:spAutoFit/>
          </a:bodyPr>
          <a:lstStyle/>
          <a:p>
            <a:r>
              <a:rPr lang="lt-LT" dirty="0" smtClean="0">
                <a:solidFill>
                  <a:schemeClr val="bg1"/>
                </a:solidFill>
              </a:rPr>
              <a:t>Ieva Laukytė, II klasė</a:t>
            </a:r>
            <a:endParaRPr lang="en-US" dirty="0">
              <a:solidFill>
                <a:schemeClr val="bg1"/>
              </a:solidFill>
            </a:endParaRPr>
          </a:p>
        </p:txBody>
      </p:sp>
    </p:spTree>
    <p:extLst>
      <p:ext uri="{BB962C8B-B14F-4D97-AF65-F5344CB8AC3E}">
        <p14:creationId xmlns:p14="http://schemas.microsoft.com/office/powerpoint/2010/main" val="32583298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242" y="1052736"/>
            <a:ext cx="3672408" cy="4104456"/>
          </a:xfrm>
        </p:spPr>
        <p:txBody>
          <a:bodyPr>
            <a:normAutofit fontScale="90000"/>
          </a:bodyPr>
          <a:lstStyle/>
          <a:p>
            <a:pPr algn="l"/>
            <a:r>
              <a:rPr lang="en-US" sz="3200" b="1" dirty="0" err="1" smtClean="0"/>
              <a:t>Vieta</a:t>
            </a:r>
            <a:r>
              <a:rPr lang="en-US" sz="3200" b="1" dirty="0" smtClean="0"/>
              <a:t>: </a:t>
            </a:r>
            <a:r>
              <a:rPr lang="en-US" sz="3200" dirty="0" err="1" smtClean="0"/>
              <a:t>Pranc</a:t>
            </a:r>
            <a:r>
              <a:rPr lang="lt-LT" sz="3200" dirty="0" smtClean="0"/>
              <a:t>ūzija, Paryžius.</a:t>
            </a:r>
            <a:br>
              <a:rPr lang="lt-LT" sz="3200" dirty="0" smtClean="0"/>
            </a:br>
            <a:r>
              <a:rPr lang="lt-LT" sz="1200" dirty="0"/>
              <a:t> </a:t>
            </a:r>
            <a:r>
              <a:rPr lang="en-US" sz="3200" dirty="0" smtClean="0"/>
              <a:t/>
            </a:r>
            <a:br>
              <a:rPr lang="en-US" sz="3200" dirty="0" smtClean="0"/>
            </a:br>
            <a:r>
              <a:rPr lang="en-US" sz="3200" b="1" dirty="0" smtClean="0"/>
              <a:t>Data:</a:t>
            </a:r>
            <a:r>
              <a:rPr lang="lt-LT" sz="3200" b="1" dirty="0" smtClean="0"/>
              <a:t> </a:t>
            </a:r>
            <a:r>
              <a:rPr lang="lt-LT" sz="3200" dirty="0" smtClean="0"/>
              <a:t>2014-07-15</a:t>
            </a:r>
            <a:br>
              <a:rPr lang="lt-LT" sz="3200" dirty="0" smtClean="0"/>
            </a:br>
            <a:r>
              <a:rPr lang="lt-LT" sz="1200" dirty="0"/>
              <a:t> </a:t>
            </a:r>
            <a:r>
              <a:rPr lang="lt-LT" sz="3200" dirty="0" smtClean="0"/>
              <a:t/>
            </a:r>
            <a:br>
              <a:rPr lang="lt-LT" sz="3200" dirty="0" smtClean="0"/>
            </a:br>
            <a:r>
              <a:rPr lang="lt-LT" sz="3200" b="1" dirty="0" smtClean="0"/>
              <a:t>Įspūdžiai:</a:t>
            </a:r>
            <a:r>
              <a:rPr lang="lt-LT" sz="3200" dirty="0" smtClean="0"/>
              <a:t/>
            </a:r>
            <a:br>
              <a:rPr lang="lt-LT" sz="3200" dirty="0" smtClean="0"/>
            </a:br>
            <a:r>
              <a:rPr lang="lt-LT" sz="3200" dirty="0" smtClean="0"/>
              <a:t>šioje šalyje žmonės yra labai mandagūs ir kultūringi. Taip pat turi labai skanius saldumynus.</a:t>
            </a:r>
            <a:endParaRPr lang="en-US" sz="3200" dirty="0"/>
          </a:p>
        </p:txBody>
      </p:sp>
      <p:sp>
        <p:nvSpPr>
          <p:cNvPr id="3" name="Subtitle 2"/>
          <p:cNvSpPr>
            <a:spLocks noGrp="1"/>
          </p:cNvSpPr>
          <p:nvPr>
            <p:ph type="subTitle" idx="1"/>
          </p:nvPr>
        </p:nvSpPr>
        <p:spPr>
          <a:xfrm>
            <a:off x="2843808" y="5661248"/>
            <a:ext cx="6400800" cy="1752600"/>
          </a:xfrm>
        </p:spPr>
        <p:txBody>
          <a:bodyPr/>
          <a:lstStyle/>
          <a:p>
            <a:r>
              <a:rPr lang="lt-LT" dirty="0" smtClean="0">
                <a:solidFill>
                  <a:schemeClr val="tx1"/>
                </a:solidFill>
              </a:rPr>
              <a:t>Justina Jablonskaitė 2c</a:t>
            </a:r>
            <a:endParaRPr lang="en-US" dirty="0">
              <a:solidFill>
                <a:schemeClr val="tx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5900" y="548680"/>
            <a:ext cx="5280587" cy="3960440"/>
          </a:xfrm>
          <a:prstGeom prst="rect">
            <a:avLst/>
          </a:prstGeom>
        </p:spPr>
      </p:pic>
    </p:spTree>
    <p:extLst>
      <p:ext uri="{BB962C8B-B14F-4D97-AF65-F5344CB8AC3E}">
        <p14:creationId xmlns:p14="http://schemas.microsoft.com/office/powerpoint/2010/main" val="22773401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lt-LT"/>
          </a:p>
        </p:txBody>
      </p:sp>
      <p:sp>
        <p:nvSpPr>
          <p:cNvPr id="3" name="Subtitle 2"/>
          <p:cNvSpPr>
            <a:spLocks noGrp="1"/>
          </p:cNvSpPr>
          <p:nvPr>
            <p:ph type="subTitle" idx="1"/>
          </p:nvPr>
        </p:nvSpPr>
        <p:spPr/>
        <p:txBody>
          <a:bodyPr/>
          <a:lstStyle/>
          <a:p>
            <a:endParaRPr lang="lt-LT"/>
          </a:p>
        </p:txBody>
      </p:sp>
      <p:pic>
        <p:nvPicPr>
          <p:cNvPr id="5" name="Picture 4" descr="paris.jpg"/>
          <p:cNvPicPr>
            <a:picLocks noChangeAspect="1"/>
          </p:cNvPicPr>
          <p:nvPr/>
        </p:nvPicPr>
        <p:blipFill>
          <a:blip r:embed="rId2" cstate="print"/>
          <a:stretch>
            <a:fillRect/>
          </a:stretch>
        </p:blipFill>
        <p:spPr>
          <a:xfrm>
            <a:off x="0" y="0"/>
            <a:ext cx="9144000" cy="6858000"/>
          </a:xfrm>
          <a:prstGeom prst="rect">
            <a:avLst/>
          </a:prstGeom>
        </p:spPr>
      </p:pic>
      <p:sp>
        <p:nvSpPr>
          <p:cNvPr id="6" name="TextBox 5"/>
          <p:cNvSpPr txBox="1"/>
          <p:nvPr/>
        </p:nvSpPr>
        <p:spPr>
          <a:xfrm>
            <a:off x="539552" y="764712"/>
            <a:ext cx="4752528" cy="5109091"/>
          </a:xfrm>
          <a:prstGeom prst="rect">
            <a:avLst/>
          </a:prstGeom>
          <a:noFill/>
        </p:spPr>
        <p:txBody>
          <a:bodyPr wrap="square" rtlCol="0">
            <a:spAutoFit/>
          </a:bodyPr>
          <a:lstStyle/>
          <a:p>
            <a:r>
              <a:rPr lang="lt-LT" sz="2800" b="1" i="1" dirty="0" smtClean="0">
                <a:solidFill>
                  <a:srgbClr val="FFFF00"/>
                </a:solidFill>
                <a:latin typeface="Times New Roman" pitchFamily="18" charset="0"/>
                <a:cs typeface="Times New Roman" pitchFamily="18" charset="0"/>
              </a:rPr>
              <a:t>VIETA</a:t>
            </a:r>
            <a:r>
              <a:rPr lang="lt-LT" sz="2800" dirty="0" smtClean="0">
                <a:solidFill>
                  <a:srgbClr val="FFFF00"/>
                </a:solidFill>
                <a:latin typeface="Times New Roman" pitchFamily="18" charset="0"/>
                <a:cs typeface="Times New Roman" pitchFamily="18" charset="0"/>
              </a:rPr>
              <a:t>: Prancūzija, Paryžius</a:t>
            </a:r>
          </a:p>
          <a:p>
            <a:endParaRPr lang="lt-LT" sz="2800" dirty="0">
              <a:solidFill>
                <a:srgbClr val="FFFF00"/>
              </a:solidFill>
              <a:latin typeface="Times New Roman" pitchFamily="18" charset="0"/>
              <a:cs typeface="Times New Roman" pitchFamily="18" charset="0"/>
            </a:endParaRPr>
          </a:p>
          <a:p>
            <a:r>
              <a:rPr lang="lt-LT" sz="2800" b="1" i="1" dirty="0" smtClean="0">
                <a:solidFill>
                  <a:srgbClr val="FFFF00"/>
                </a:solidFill>
                <a:latin typeface="Times New Roman" pitchFamily="18" charset="0"/>
                <a:cs typeface="Times New Roman" pitchFamily="18" charset="0"/>
              </a:rPr>
              <a:t>DATA</a:t>
            </a:r>
            <a:r>
              <a:rPr lang="lt-LT" sz="2800" dirty="0" smtClean="0">
                <a:solidFill>
                  <a:srgbClr val="FFFF00"/>
                </a:solidFill>
                <a:latin typeface="Times New Roman" pitchFamily="18" charset="0"/>
                <a:cs typeface="Times New Roman" pitchFamily="18" charset="0"/>
              </a:rPr>
              <a:t>:  2014 (04.12 – 04.16)</a:t>
            </a:r>
          </a:p>
          <a:p>
            <a:endParaRPr lang="lt-LT" sz="2800" dirty="0">
              <a:solidFill>
                <a:srgbClr val="FFFF00"/>
              </a:solidFill>
              <a:latin typeface="Times New Roman" pitchFamily="18" charset="0"/>
              <a:cs typeface="Times New Roman" pitchFamily="18" charset="0"/>
            </a:endParaRPr>
          </a:p>
          <a:p>
            <a:r>
              <a:rPr lang="lt-LT" sz="2800" b="1" i="1" dirty="0" smtClean="0">
                <a:solidFill>
                  <a:srgbClr val="FFFF00"/>
                </a:solidFill>
                <a:latin typeface="Times New Roman" pitchFamily="18" charset="0"/>
                <a:cs typeface="Times New Roman" pitchFamily="18" charset="0"/>
              </a:rPr>
              <a:t>ĮSPŪDŽIA</a:t>
            </a:r>
            <a:r>
              <a:rPr lang="lt-LT" sz="2800" dirty="0" smtClean="0">
                <a:solidFill>
                  <a:srgbClr val="FFFF00"/>
                </a:solidFill>
                <a:latin typeface="Times New Roman" pitchFamily="18" charset="0"/>
                <a:cs typeface="Times New Roman" pitchFamily="18" charset="0"/>
              </a:rPr>
              <a:t>I: Paryžiuje gausu </a:t>
            </a:r>
            <a:r>
              <a:rPr lang="lt-LT" sz="2800" dirty="0">
                <a:solidFill>
                  <a:srgbClr val="FFFF00"/>
                </a:solidFill>
                <a:latin typeface="Times New Roman" pitchFamily="18" charset="0"/>
                <a:cs typeface="Times New Roman" pitchFamily="18" charset="0"/>
              </a:rPr>
              <a:t>įdomiausių architektūrinių </a:t>
            </a:r>
            <a:r>
              <a:rPr lang="lt-LT" sz="2800" dirty="0" smtClean="0">
                <a:solidFill>
                  <a:srgbClr val="FFFF00"/>
                </a:solidFill>
                <a:latin typeface="Times New Roman" pitchFamily="18" charset="0"/>
                <a:cs typeface="Times New Roman" pitchFamily="18" charset="0"/>
              </a:rPr>
              <a:t>statinių, gardūs vietinės virtuvės patiekalai, nuoširdūs bei visuomet padėti pasiruošę žmonės, labai gražus prancūzų kalbos skambesys.</a:t>
            </a:r>
          </a:p>
          <a:p>
            <a:endParaRPr lang="lt-LT" dirty="0"/>
          </a:p>
        </p:txBody>
      </p:sp>
      <p:pic>
        <p:nvPicPr>
          <p:cNvPr id="7" name="Picture 6" descr="gargo.jpg"/>
          <p:cNvPicPr>
            <a:picLocks noChangeAspect="1"/>
          </p:cNvPicPr>
          <p:nvPr/>
        </p:nvPicPr>
        <p:blipFill>
          <a:blip r:embed="rId3" cstate="print"/>
          <a:srcRect l="1034" r="41236" b="854"/>
          <a:stretch>
            <a:fillRect/>
          </a:stretch>
        </p:blipFill>
        <p:spPr>
          <a:xfrm rot="1082058" flipH="1">
            <a:off x="5830092" y="1452475"/>
            <a:ext cx="2586262" cy="2955728"/>
          </a:xfrm>
          <a:prstGeom prst="rect">
            <a:avLst/>
          </a:prstGeom>
        </p:spPr>
      </p:pic>
      <p:sp>
        <p:nvSpPr>
          <p:cNvPr id="8" name="TextBox 7"/>
          <p:cNvSpPr txBox="1"/>
          <p:nvPr/>
        </p:nvSpPr>
        <p:spPr>
          <a:xfrm>
            <a:off x="6372200" y="6237312"/>
            <a:ext cx="2592288" cy="369332"/>
          </a:xfrm>
          <a:prstGeom prst="rect">
            <a:avLst/>
          </a:prstGeom>
          <a:noFill/>
        </p:spPr>
        <p:txBody>
          <a:bodyPr wrap="square" rtlCol="0">
            <a:spAutoFit/>
          </a:bodyPr>
          <a:lstStyle/>
          <a:p>
            <a:r>
              <a:rPr lang="lt-LT" dirty="0" smtClean="0">
                <a:latin typeface="Times New Roman" pitchFamily="18" charset="0"/>
                <a:cs typeface="Times New Roman" pitchFamily="18" charset="0"/>
              </a:rPr>
              <a:t>NEDA URBONAITĖ 2B</a:t>
            </a:r>
            <a:endParaRPr lang="lt-LT" dirty="0">
              <a:latin typeface="Times New Roman" pitchFamily="18" charset="0"/>
              <a:cs typeface="Times New Roman" pitchFamily="18" charset="0"/>
            </a:endParaRPr>
          </a:p>
        </p:txBody>
      </p:sp>
      <p:pic>
        <p:nvPicPr>
          <p:cNvPr id="12" name="Picture 11" descr="xzz.jpg"/>
          <p:cNvPicPr>
            <a:picLocks noChangeAspect="1"/>
          </p:cNvPicPr>
          <p:nvPr/>
        </p:nvPicPr>
        <p:blipFill>
          <a:blip r:embed="rId4" cstate="print"/>
          <a:srcRect l="39471" t="59470" r="31048"/>
          <a:stretch>
            <a:fillRect/>
          </a:stretch>
        </p:blipFill>
        <p:spPr>
          <a:xfrm rot="20686580">
            <a:off x="5353752" y="1103993"/>
            <a:ext cx="1243649" cy="2281237"/>
          </a:xfrm>
          <a:prstGeom prst="rect">
            <a:avLst/>
          </a:prstGeom>
        </p:spPr>
      </p:pic>
    </p:spTree>
    <p:extLst>
      <p:ext uri="{BB962C8B-B14F-4D97-AF65-F5344CB8AC3E}">
        <p14:creationId xmlns:p14="http://schemas.microsoft.com/office/powerpoint/2010/main" val="27432027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lt-LT" sz="2400" dirty="0"/>
              <a:t>Vieta: Tunisas</a:t>
            </a:r>
            <a:br>
              <a:rPr lang="lt-LT" sz="2400" dirty="0"/>
            </a:br>
            <a:r>
              <a:rPr lang="lt-LT" sz="2400" dirty="0"/>
              <a:t>Data: </a:t>
            </a:r>
            <a:r>
              <a:rPr lang="en-US" sz="2400" dirty="0" smtClean="0"/>
              <a:t>2009</a:t>
            </a:r>
            <a:r>
              <a:rPr lang="lt-LT" sz="2400" dirty="0" smtClean="0"/>
              <a:t> </a:t>
            </a:r>
            <a:r>
              <a:rPr lang="en-US" sz="2400" dirty="0" smtClean="0"/>
              <a:t>m</a:t>
            </a:r>
            <a:r>
              <a:rPr lang="lt-LT" sz="2400" dirty="0" smtClean="0"/>
              <a:t>.</a:t>
            </a:r>
            <a:r>
              <a:rPr lang="en-US" sz="2400" dirty="0"/>
              <a:t/>
            </a:r>
            <a:br>
              <a:rPr lang="en-US" sz="2400" dirty="0"/>
            </a:br>
            <a:endParaRPr lang="en-US" sz="2400" dirty="0"/>
          </a:p>
        </p:txBody>
      </p:sp>
      <p:sp>
        <p:nvSpPr>
          <p:cNvPr id="4" name="Text Placeholder 3"/>
          <p:cNvSpPr>
            <a:spLocks noGrp="1"/>
          </p:cNvSpPr>
          <p:nvPr>
            <p:ph type="body" sz="half" idx="2"/>
          </p:nvPr>
        </p:nvSpPr>
        <p:spPr/>
        <p:txBody>
          <a:bodyPr/>
          <a:lstStyle/>
          <a:p>
            <a:r>
              <a:rPr lang="lt-LT" sz="2800" dirty="0" smtClean="0"/>
              <a:t>Įspūdžiai</a:t>
            </a:r>
            <a:r>
              <a:rPr lang="lt-LT" sz="2800" dirty="0"/>
              <a:t>: Tunise didžiausią įspūdį man paliko itin draugiški ir šilti žmonės, bei kelionė per dykumą su kupranugariais.</a:t>
            </a:r>
          </a:p>
          <a:p>
            <a:endParaRPr lang="en-US"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83968" y="332659"/>
            <a:ext cx="3810330" cy="285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4005064"/>
            <a:ext cx="2895600" cy="217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3743126"/>
            <a:ext cx="1822450" cy="243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11564" y="6237312"/>
            <a:ext cx="2414635" cy="400110"/>
          </a:xfrm>
          <a:prstGeom prst="rect">
            <a:avLst/>
          </a:prstGeom>
        </p:spPr>
        <p:txBody>
          <a:bodyPr wrap="none">
            <a:spAutoFit/>
          </a:bodyPr>
          <a:lstStyle/>
          <a:p>
            <a:r>
              <a:rPr lang="lt-LT" sz="2000" dirty="0" smtClean="0"/>
              <a:t>Vaiva Vaitkevičiūtė 2c</a:t>
            </a:r>
            <a:endParaRPr lang="lt-LT" sz="2000" dirty="0"/>
          </a:p>
        </p:txBody>
      </p:sp>
    </p:spTree>
    <p:extLst>
      <p:ext uri="{BB962C8B-B14F-4D97-AF65-F5344CB8AC3E}">
        <p14:creationId xmlns:p14="http://schemas.microsoft.com/office/powerpoint/2010/main" val="38836472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Data: 2006</a:t>
            </a:r>
            <a:br>
              <a:rPr lang="en-US" dirty="0" smtClean="0"/>
            </a:br>
            <a:r>
              <a:rPr lang="en-US" dirty="0" err="1" smtClean="0"/>
              <a:t>Vieta</a:t>
            </a:r>
            <a:r>
              <a:rPr lang="en-US" dirty="0" smtClean="0"/>
              <a:t>: </a:t>
            </a:r>
            <a:r>
              <a:rPr lang="en-US" dirty="0" err="1" smtClean="0"/>
              <a:t>Briuselis</a:t>
            </a:r>
            <a:r>
              <a:rPr lang="en-US" dirty="0" smtClean="0"/>
              <a:t>, </a:t>
            </a:r>
            <a:r>
              <a:rPr lang="en-US" dirty="0" err="1" smtClean="0"/>
              <a:t>Europos</a:t>
            </a:r>
            <a:r>
              <a:rPr lang="en-US" dirty="0" smtClean="0"/>
              <a:t> </a:t>
            </a:r>
            <a:r>
              <a:rPr lang="en-US" dirty="0" err="1" smtClean="0"/>
              <a:t>parlamentas</a:t>
            </a:r>
            <a:endParaRPr lang="lt-LT" dirty="0"/>
          </a:p>
        </p:txBody>
      </p:sp>
      <p:sp>
        <p:nvSpPr>
          <p:cNvPr id="4" name="Text Placeholder 3"/>
          <p:cNvSpPr>
            <a:spLocks noGrp="1"/>
          </p:cNvSpPr>
          <p:nvPr>
            <p:ph type="body" idx="2"/>
          </p:nvPr>
        </p:nvSpPr>
        <p:spPr>
          <a:xfrm>
            <a:off x="457202" y="1435108"/>
            <a:ext cx="3008313" cy="3650083"/>
          </a:xfrm>
        </p:spPr>
        <p:txBody>
          <a:bodyPr>
            <a:noAutofit/>
          </a:bodyPr>
          <a:lstStyle/>
          <a:p>
            <a:r>
              <a:rPr lang="lt-LT" sz="2000" dirty="0" smtClean="0"/>
              <a:t>Čia Lietuvos dovana Europos parlamentui pagaminta iš sunaikintų litų. Belgija labai graži šalis, su žavia architektūra. Briuselis labai kosmopolitiškas miestas, žmonės labai malonūs ir draugiški. Europos parlamente buvo įdomu pamatyti, kur vyksta posėdžiai.</a:t>
            </a:r>
            <a:endParaRPr lang="lt-LT" sz="2000" dirty="0"/>
          </a:p>
        </p:txBody>
      </p:sp>
      <p:pic>
        <p:nvPicPr>
          <p:cNvPr id="1026" name="Picture 2" descr="D:\Mamos\2006\gentas paryzius\Gentas Paryzius\2006 Gentas Paryzius 214.jpg"/>
          <p:cNvPicPr>
            <a:picLocks noChangeAspect="1" noChangeArrowheads="1"/>
          </p:cNvPicPr>
          <p:nvPr/>
        </p:nvPicPr>
        <p:blipFill>
          <a:blip r:embed="rId2" cstate="print"/>
          <a:srcRect/>
          <a:stretch>
            <a:fillRect/>
          </a:stretch>
        </p:blipFill>
        <p:spPr bwMode="auto">
          <a:xfrm>
            <a:off x="3779913" y="1484784"/>
            <a:ext cx="4896544" cy="3672408"/>
          </a:xfrm>
          <a:prstGeom prst="rect">
            <a:avLst/>
          </a:prstGeom>
          <a:noFill/>
        </p:spPr>
      </p:pic>
      <p:sp>
        <p:nvSpPr>
          <p:cNvPr id="6" name="TextBox 5"/>
          <p:cNvSpPr txBox="1"/>
          <p:nvPr/>
        </p:nvSpPr>
        <p:spPr>
          <a:xfrm>
            <a:off x="5975649" y="6488668"/>
            <a:ext cx="3168352" cy="369332"/>
          </a:xfrm>
          <a:prstGeom prst="rect">
            <a:avLst/>
          </a:prstGeom>
          <a:noFill/>
        </p:spPr>
        <p:txBody>
          <a:bodyPr wrap="square" rtlCol="0">
            <a:spAutoFit/>
          </a:bodyPr>
          <a:lstStyle/>
          <a:p>
            <a:r>
              <a:rPr lang="lt-LT" dirty="0">
                <a:solidFill>
                  <a:prstClr val="white"/>
                </a:solidFill>
              </a:rPr>
              <a:t>Marija Adelė Matiukaitė 2b</a:t>
            </a:r>
            <a:endParaRPr lang="lt-LT" dirty="0">
              <a:solidFill>
                <a:prstClr val="white"/>
              </a:solidFill>
            </a:endParaRPr>
          </a:p>
        </p:txBody>
      </p:sp>
    </p:spTree>
    <p:extLst>
      <p:ext uri="{BB962C8B-B14F-4D97-AF65-F5344CB8AC3E}">
        <p14:creationId xmlns:p14="http://schemas.microsoft.com/office/powerpoint/2010/main" val="36302441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lt-LT" dirty="0" smtClean="0"/>
              <a:t>Prancūzija, Paryžius</a:t>
            </a:r>
            <a:br>
              <a:rPr lang="lt-LT" dirty="0" smtClean="0"/>
            </a:br>
            <a:r>
              <a:rPr lang="lt-LT" dirty="0" smtClean="0"/>
              <a:t>2012-04-02</a:t>
            </a:r>
            <a:endParaRPr lang="en-US" dirty="0"/>
          </a:p>
        </p:txBody>
      </p:sp>
      <p:sp>
        <p:nvSpPr>
          <p:cNvPr id="6" name="Text Placeholder 5"/>
          <p:cNvSpPr>
            <a:spLocks noGrp="1"/>
          </p:cNvSpPr>
          <p:nvPr>
            <p:ph type="body" sz="half" idx="2"/>
          </p:nvPr>
        </p:nvSpPr>
        <p:spPr>
          <a:xfrm>
            <a:off x="179513" y="2029045"/>
            <a:ext cx="3008313" cy="4691063"/>
          </a:xfrm>
        </p:spPr>
        <p:txBody>
          <a:bodyPr>
            <a:normAutofit/>
          </a:bodyPr>
          <a:lstStyle/>
          <a:p>
            <a:r>
              <a:rPr lang="lt-LT" sz="2000" dirty="0" smtClean="0"/>
              <a:t>Ši nuotrauka primena mano kelionę. Tiksliau, pačius pirmuosius įspūdžius Paryžiuje. Pamenu, jog šią akimirką, aš norėjau suspėti nufotografuoti Eifelio bokštą.</a:t>
            </a:r>
          </a:p>
          <a:p>
            <a:r>
              <a:rPr lang="lt-LT" sz="2000" dirty="0" smtClean="0"/>
              <a:t>Aš norėjau turėti kuo daugiau vaizdinių prisiminimų.</a:t>
            </a:r>
          </a:p>
          <a:p>
            <a:endParaRPr lang="lt-LT" sz="1800" dirty="0" smtClean="0"/>
          </a:p>
          <a:p>
            <a:endParaRPr lang="lt-LT" sz="1800" dirty="0" smtClean="0"/>
          </a:p>
          <a:p>
            <a:endParaRPr lang="lt-LT" sz="1800" dirty="0" smtClean="0"/>
          </a:p>
          <a:p>
            <a:endParaRPr lang="lt-LT" sz="1800" dirty="0" smtClean="0"/>
          </a:p>
          <a:p>
            <a:endParaRPr lang="lt-LT" sz="1800" dirty="0" smtClean="0"/>
          </a:p>
          <a:p>
            <a:endParaRPr lang="lt-LT" sz="1800" dirty="0" smtClean="0"/>
          </a:p>
          <a:p>
            <a:endParaRPr lang="lt-LT" sz="1800" dirty="0" smtClean="0"/>
          </a:p>
          <a:p>
            <a:endParaRPr lang="lt-LT" sz="1800" dirty="0" smtClean="0"/>
          </a:p>
          <a:p>
            <a:endParaRPr lang="lt-LT" sz="1800" dirty="0" smtClean="0"/>
          </a:p>
          <a:p>
            <a:endParaRPr lang="lt-LT" sz="1800" dirty="0" smtClean="0"/>
          </a:p>
        </p:txBody>
      </p:sp>
      <p:sp>
        <p:nvSpPr>
          <p:cNvPr id="8" name="Rectangle 7"/>
          <p:cNvSpPr/>
          <p:nvPr/>
        </p:nvSpPr>
        <p:spPr>
          <a:xfrm>
            <a:off x="6084172" y="6346090"/>
            <a:ext cx="2952329" cy="338554"/>
          </a:xfrm>
          <a:prstGeom prst="rect">
            <a:avLst/>
          </a:prstGeom>
        </p:spPr>
        <p:txBody>
          <a:bodyPr wrap="square">
            <a:spAutoFit/>
          </a:bodyPr>
          <a:lstStyle/>
          <a:p>
            <a:r>
              <a:rPr lang="lt-LT" sz="1600" dirty="0">
                <a:solidFill>
                  <a:prstClr val="black"/>
                </a:solidFill>
              </a:rPr>
              <a:t>Ugnė</a:t>
            </a:r>
            <a:r>
              <a:rPr lang="lt-LT" sz="1600" dirty="0">
                <a:solidFill>
                  <a:prstClr val="black"/>
                </a:solidFill>
              </a:rPr>
              <a:t> </a:t>
            </a:r>
            <a:r>
              <a:rPr lang="lt-LT" sz="1600" dirty="0" err="1">
                <a:solidFill>
                  <a:prstClr val="black"/>
                </a:solidFill>
              </a:rPr>
              <a:t>Radlinskaitė</a:t>
            </a:r>
            <a:r>
              <a:rPr lang="lt-LT" sz="1600" dirty="0">
                <a:solidFill>
                  <a:prstClr val="black"/>
                </a:solidFill>
              </a:rPr>
              <a:t>, 1D</a:t>
            </a:r>
            <a:endParaRPr lang="lt-LT" sz="1600" dirty="0">
              <a:solidFill>
                <a:prstClr val="black"/>
              </a:solidFill>
            </a:endParaRPr>
          </a:p>
        </p:txBody>
      </p:sp>
      <p:sp>
        <p:nvSpPr>
          <p:cNvPr id="9" name="Rectangle 8"/>
          <p:cNvSpPr/>
          <p:nvPr/>
        </p:nvSpPr>
        <p:spPr>
          <a:xfrm>
            <a:off x="8229604" y="304800"/>
            <a:ext cx="488595" cy="523220"/>
          </a:xfrm>
          <a:prstGeom prst="rect">
            <a:avLst/>
          </a:prstGeom>
        </p:spPr>
        <p:txBody>
          <a:bodyPr wrap="none">
            <a:spAutoFit/>
          </a:bodyPr>
          <a:lstStyle/>
          <a:p>
            <a:r>
              <a:rPr lang="lt-LT" sz="2800" b="1" dirty="0">
                <a:solidFill>
                  <a:prstClr val="black"/>
                </a:solidFill>
              </a:rPr>
              <a:t>LT</a:t>
            </a:r>
            <a:endParaRPr lang="lt-LT" sz="2800" b="1" dirty="0">
              <a:solidFill>
                <a:prstClr val="black"/>
              </a:solidFill>
            </a:endParaRPr>
          </a:p>
        </p:txBody>
      </p:sp>
      <p:pic>
        <p:nvPicPr>
          <p:cNvPr id="1026" name="Picture 2" descr="C:\Users\U\Pictures\Fotikas\2012-05-06 kelione i prancuzija\pictures from 2012 years 4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2121" y="1124752"/>
            <a:ext cx="5241777" cy="393133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40878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dirty="0" err="1" smtClean="0"/>
              <a:t>Vieta</a:t>
            </a:r>
            <a:r>
              <a:rPr lang="lt-LT" dirty="0" smtClean="0"/>
              <a:t>:</a:t>
            </a:r>
            <a:r>
              <a:rPr lang="en-US" dirty="0" smtClean="0"/>
              <a:t> Carnac, Bretagne</a:t>
            </a:r>
            <a:r>
              <a:rPr lang="lt-LT" dirty="0" smtClean="0"/>
              <a:t/>
            </a:r>
            <a:br>
              <a:rPr lang="lt-LT" dirty="0" smtClean="0"/>
            </a:br>
            <a:r>
              <a:rPr lang="lt-LT" dirty="0" smtClean="0"/>
              <a:t>Data:</a:t>
            </a:r>
            <a:r>
              <a:rPr lang="en-US" dirty="0" smtClean="0"/>
              <a:t> </a:t>
            </a:r>
            <a:r>
              <a:rPr lang="lt-LT" dirty="0" smtClean="0"/>
              <a:t>2014-07-25</a:t>
            </a:r>
            <a:endParaRPr lang="en-US" dirty="0"/>
          </a:p>
        </p:txBody>
      </p:sp>
      <p:sp>
        <p:nvSpPr>
          <p:cNvPr id="6" name="Text Placeholder 5"/>
          <p:cNvSpPr>
            <a:spLocks noGrp="1"/>
          </p:cNvSpPr>
          <p:nvPr>
            <p:ph type="body" sz="half" idx="2"/>
          </p:nvPr>
        </p:nvSpPr>
        <p:spPr/>
        <p:txBody>
          <a:bodyPr>
            <a:normAutofit/>
          </a:bodyPr>
          <a:lstStyle/>
          <a:p>
            <a:r>
              <a:rPr lang="lt-LT" sz="1800" dirty="0" smtClean="0"/>
              <a:t>Įspūdžiai: Tai buvo nepakartojama kelionė, viena geriausių mano gyvenime. Aš keliavau į man pirmąjį  buriavimo pasaulio čempionatą, kuris ir vyko šiame miestelyje. Tai labai graži vieta. Manau, kad ši vieta man amžinai liks nepaprasta dėl vandenyno oro ir nepakartojamų prisiminimų.</a:t>
            </a:r>
          </a:p>
          <a:p>
            <a:endParaRPr lang="lt-LT" sz="1800" dirty="0" smtClean="0"/>
          </a:p>
          <a:p>
            <a:endParaRPr lang="lt-LT" sz="1800" dirty="0" smtClean="0"/>
          </a:p>
          <a:p>
            <a:endParaRPr lang="lt-LT" sz="1800" dirty="0" smtClean="0"/>
          </a:p>
          <a:p>
            <a:endParaRPr lang="lt-LT" sz="1800" dirty="0" smtClean="0"/>
          </a:p>
          <a:p>
            <a:endParaRPr lang="lt-LT" sz="1800" dirty="0" smtClean="0"/>
          </a:p>
          <a:p>
            <a:endParaRPr lang="lt-LT" sz="1800" dirty="0" smtClean="0"/>
          </a:p>
          <a:p>
            <a:endParaRPr lang="lt-LT" sz="1800" dirty="0" smtClean="0"/>
          </a:p>
          <a:p>
            <a:endParaRPr lang="lt-LT" sz="1800" dirty="0" smtClean="0"/>
          </a:p>
          <a:p>
            <a:endParaRPr lang="lt-LT" sz="1800" dirty="0" smtClean="0"/>
          </a:p>
          <a:p>
            <a:endParaRPr lang="lt-LT" sz="1800" dirty="0" smtClean="0"/>
          </a:p>
        </p:txBody>
      </p:sp>
      <p:sp>
        <p:nvSpPr>
          <p:cNvPr id="8" name="Rectangle 7"/>
          <p:cNvSpPr/>
          <p:nvPr/>
        </p:nvSpPr>
        <p:spPr>
          <a:xfrm>
            <a:off x="4571999" y="5410200"/>
            <a:ext cx="2455800" cy="369332"/>
          </a:xfrm>
          <a:prstGeom prst="rect">
            <a:avLst/>
          </a:prstGeom>
        </p:spPr>
        <p:txBody>
          <a:bodyPr wrap="none">
            <a:spAutoFit/>
          </a:bodyPr>
          <a:lstStyle/>
          <a:p>
            <a:r>
              <a:rPr lang="en-US" dirty="0" err="1">
                <a:solidFill>
                  <a:prstClr val="black"/>
                </a:solidFill>
              </a:rPr>
              <a:t>Barbora</a:t>
            </a:r>
            <a:r>
              <a:rPr lang="en-US" dirty="0">
                <a:solidFill>
                  <a:prstClr val="black"/>
                </a:solidFill>
              </a:rPr>
              <a:t> </a:t>
            </a:r>
            <a:r>
              <a:rPr lang="en-US" dirty="0" err="1">
                <a:solidFill>
                  <a:prstClr val="black"/>
                </a:solidFill>
              </a:rPr>
              <a:t>Bernatonyt</a:t>
            </a:r>
            <a:r>
              <a:rPr lang="lt-LT" dirty="0">
                <a:solidFill>
                  <a:prstClr val="black"/>
                </a:solidFill>
              </a:rPr>
              <a:t>ė 1D</a:t>
            </a:r>
            <a:endParaRPr lang="lt-LT" dirty="0">
              <a:solidFill>
                <a:prstClr val="black"/>
              </a:solidFill>
            </a:endParaRPr>
          </a:p>
        </p:txBody>
      </p:sp>
      <p:sp>
        <p:nvSpPr>
          <p:cNvPr id="9" name="Rectangle 8"/>
          <p:cNvSpPr/>
          <p:nvPr/>
        </p:nvSpPr>
        <p:spPr>
          <a:xfrm>
            <a:off x="8229604" y="304800"/>
            <a:ext cx="488595" cy="523220"/>
          </a:xfrm>
          <a:prstGeom prst="rect">
            <a:avLst/>
          </a:prstGeom>
        </p:spPr>
        <p:txBody>
          <a:bodyPr wrap="none">
            <a:spAutoFit/>
          </a:bodyPr>
          <a:lstStyle/>
          <a:p>
            <a:r>
              <a:rPr lang="lt-LT" sz="2800" b="1" dirty="0">
                <a:solidFill>
                  <a:prstClr val="black"/>
                </a:solidFill>
              </a:rPr>
              <a:t>LT</a:t>
            </a:r>
            <a:endParaRPr lang="lt-LT" sz="2800" b="1" dirty="0">
              <a:solidFill>
                <a:prstClr val="black"/>
              </a:solidFill>
            </a:endParaRPr>
          </a:p>
        </p:txBody>
      </p:sp>
      <p:pic>
        <p:nvPicPr>
          <p:cNvPr id="19" name="Content Placeholder 1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75050" y="1286232"/>
            <a:ext cx="5111750" cy="3826765"/>
          </a:xfrm>
        </p:spPr>
      </p:pic>
    </p:spTree>
    <p:extLst>
      <p:ext uri="{BB962C8B-B14F-4D97-AF65-F5344CB8AC3E}">
        <p14:creationId xmlns:p14="http://schemas.microsoft.com/office/powerpoint/2010/main" val="35750952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9162" y="2492896"/>
            <a:ext cx="6552728" cy="3724096"/>
          </a:xfrm>
          <a:prstGeom prst="rect">
            <a:avLst/>
          </a:prstGeom>
        </p:spPr>
        <p:txBody>
          <a:bodyPr wrap="square">
            <a:spAutoFit/>
          </a:bodyPr>
          <a:lstStyle/>
          <a:p>
            <a:r>
              <a:rPr lang="lt-LT" sz="4000" b="1" dirty="0" smtClean="0">
                <a:latin typeface="Monotype Corsiva" panose="03010101010201010101" pitchFamily="66" charset="0"/>
              </a:rPr>
              <a:t>Visą savaitę mokiniai galėjo dalyvauti dviejuose konkursuose: </a:t>
            </a:r>
          </a:p>
          <a:p>
            <a:endParaRPr lang="lt-LT" sz="2400" dirty="0" smtClean="0">
              <a:latin typeface="Monotype Corsiva" panose="03010101010201010101" pitchFamily="66" charset="0"/>
            </a:endParaRPr>
          </a:p>
          <a:p>
            <a:pPr marL="457200" indent="-457200">
              <a:buFont typeface="Arial" panose="020B0604020202020204" pitchFamily="34" charset="0"/>
              <a:buChar char="•"/>
            </a:pPr>
            <a:r>
              <a:rPr lang="lt-LT" sz="3600" dirty="0" smtClean="0">
                <a:latin typeface="Monotype Corsiva" panose="03010101010201010101" pitchFamily="66" charset="0"/>
              </a:rPr>
              <a:t>atsakyti į 5 viktorinos klausimus; </a:t>
            </a:r>
          </a:p>
          <a:p>
            <a:pPr marL="457200" indent="-457200">
              <a:buFont typeface="Arial" panose="020B0604020202020204" pitchFamily="34" charset="0"/>
              <a:buChar char="•"/>
            </a:pPr>
            <a:endParaRPr lang="lt-LT" sz="2400" dirty="0" smtClean="0">
              <a:latin typeface="Monotype Corsiva" panose="03010101010201010101" pitchFamily="66" charset="0"/>
            </a:endParaRPr>
          </a:p>
          <a:p>
            <a:pPr marL="457200" indent="-457200">
              <a:buFont typeface="Arial" panose="020B0604020202020204" pitchFamily="34" charset="0"/>
              <a:buChar char="•"/>
            </a:pPr>
            <a:r>
              <a:rPr lang="lt-LT" sz="3600" dirty="0" smtClean="0">
                <a:latin typeface="Monotype Corsiva" panose="03010101010201010101" pitchFamily="66" charset="0"/>
              </a:rPr>
              <a:t>siųsti nuotrauką su savo įspūdžiais iš prancūzakalbės šalies.</a:t>
            </a:r>
            <a:endParaRPr lang="en-US" sz="3600" dirty="0">
              <a:latin typeface="Monotype Corsiva" panose="03010101010201010101" pitchFamily="66" charset="0"/>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2911" y="33117"/>
            <a:ext cx="3745235" cy="2328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63995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4000" i="1" dirty="0">
                <a:latin typeface="Monotype Corsiva" panose="03010101010201010101" pitchFamily="66" charset="0"/>
              </a:rPr>
              <a:t>Kovo 20-ąją dieną </a:t>
            </a:r>
            <a:endParaRPr lang="en-US" dirty="0"/>
          </a:p>
        </p:txBody>
      </p:sp>
      <p:sp>
        <p:nvSpPr>
          <p:cNvPr id="3" name="Rectangle 2"/>
          <p:cNvSpPr/>
          <p:nvPr/>
        </p:nvSpPr>
        <p:spPr>
          <a:xfrm>
            <a:off x="683568" y="2567977"/>
            <a:ext cx="4248472" cy="2308324"/>
          </a:xfrm>
          <a:prstGeom prst="rect">
            <a:avLst/>
          </a:prstGeom>
        </p:spPr>
        <p:txBody>
          <a:bodyPr wrap="square">
            <a:spAutoFit/>
          </a:bodyPr>
          <a:lstStyle/>
          <a:p>
            <a:r>
              <a:rPr lang="lt-LT" sz="3600" i="1" dirty="0" smtClean="0">
                <a:latin typeface="Monotype Corsiva" panose="03010101010201010101" pitchFamily="66" charset="0"/>
              </a:rPr>
              <a:t>Pertraukų metu </a:t>
            </a:r>
          </a:p>
          <a:p>
            <a:r>
              <a:rPr lang="lt-LT" sz="3600" i="1" dirty="0" smtClean="0">
                <a:latin typeface="Monotype Corsiva" panose="03010101010201010101" pitchFamily="66" charset="0"/>
              </a:rPr>
              <a:t>buvo rodomi </a:t>
            </a:r>
          </a:p>
          <a:p>
            <a:r>
              <a:rPr lang="lt-LT" sz="3600" i="1" dirty="0" smtClean="0">
                <a:latin typeface="Monotype Corsiva" panose="03010101010201010101" pitchFamily="66" charset="0"/>
              </a:rPr>
              <a:t>prancūziškos muzikos klipai. </a:t>
            </a:r>
            <a:endParaRPr lang="en-US" sz="3600" i="1" dirty="0">
              <a:latin typeface="Monotype Corsiva" panose="03010101010201010101" pitchFamily="66" charset="0"/>
            </a:endParaRP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9" y="2298359"/>
            <a:ext cx="2737786"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50016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a:xfrm>
            <a:off x="-324544" y="620688"/>
            <a:ext cx="9217024" cy="743507"/>
          </a:xfrm>
        </p:spPr>
        <p:txBody>
          <a:bodyPr>
            <a:noAutofit/>
          </a:bodyPr>
          <a:lstStyle/>
          <a:p>
            <a:r>
              <a:rPr lang="lt-LT" sz="3600" b="1" dirty="0" smtClean="0">
                <a:latin typeface="Monotype Corsiva" panose="03010101010201010101" pitchFamily="66" charset="0"/>
              </a:rPr>
              <a:t>Viktorinos nugalėtojas Emilis Kobeckis iš IIg klasės </a:t>
            </a:r>
            <a:endParaRPr lang="en-US" sz="3600" b="1" dirty="0">
              <a:latin typeface="Monotype Corsiva" panose="03010101010201010101" pitchFamily="66"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628800"/>
            <a:ext cx="6840760" cy="456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59059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268760"/>
            <a:ext cx="7242048" cy="1143000"/>
          </a:xfrm>
        </p:spPr>
        <p:txBody>
          <a:bodyPr>
            <a:normAutofit fontScale="90000"/>
          </a:bodyPr>
          <a:lstStyle/>
          <a:p>
            <a:pPr lvl="0">
              <a:spcBef>
                <a:spcPts val="600"/>
              </a:spcBef>
            </a:pPr>
            <a:r>
              <a:rPr lang="lt-LT" sz="4000" cap="none" dirty="0">
                <a:ln>
                  <a:noFill/>
                </a:ln>
                <a:solidFill>
                  <a:prstClr val="black"/>
                </a:solidFill>
                <a:latin typeface="Monotype Corsiva" panose="03010101010201010101" pitchFamily="66" charset="0"/>
              </a:rPr>
              <a:t>Konkurso nugalėtoja  Skaistė Karčiauskaitė </a:t>
            </a:r>
            <a:r>
              <a:rPr lang="lt-LT" sz="4000" cap="none" dirty="0" smtClean="0">
                <a:ln>
                  <a:noFill/>
                </a:ln>
                <a:solidFill>
                  <a:prstClr val="black"/>
                </a:solidFill>
                <a:latin typeface="Monotype Corsiva" panose="03010101010201010101" pitchFamily="66" charset="0"/>
              </a:rPr>
              <a:t>iš </a:t>
            </a:r>
            <a:r>
              <a:rPr lang="lt-LT" sz="4000" cap="none" dirty="0">
                <a:ln>
                  <a:noFill/>
                </a:ln>
                <a:solidFill>
                  <a:prstClr val="black"/>
                </a:solidFill>
                <a:latin typeface="Monotype Corsiva" panose="03010101010201010101" pitchFamily="66" charset="0"/>
              </a:rPr>
              <a:t>IVa klasės </a:t>
            </a:r>
            <a:r>
              <a:rPr lang="en-US" sz="3200" cap="none" dirty="0">
                <a:ln>
                  <a:noFill/>
                </a:ln>
                <a:solidFill>
                  <a:prstClr val="black"/>
                </a:solidFill>
                <a:latin typeface="Monotype Corsiva" panose="03010101010201010101" pitchFamily="66" charset="0"/>
              </a:rPr>
              <a:t/>
            </a:r>
            <a:br>
              <a:rPr lang="en-US" sz="3200" cap="none" dirty="0">
                <a:ln>
                  <a:noFill/>
                </a:ln>
                <a:solidFill>
                  <a:prstClr val="black"/>
                </a:solidFill>
                <a:latin typeface="Monotype Corsiva" panose="03010101010201010101" pitchFamily="66" charset="0"/>
              </a:rPr>
            </a:b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988840"/>
            <a:ext cx="2971249" cy="4456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994177"/>
            <a:ext cx="2971249" cy="4456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61045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2"/>
          </p:nvPr>
        </p:nvSpPr>
        <p:spPr>
          <a:xfrm>
            <a:off x="2" y="-1"/>
            <a:ext cx="3275854" cy="6813377"/>
          </a:xfrm>
        </p:spPr>
        <p:txBody>
          <a:bodyPr>
            <a:normAutofit fontScale="77500" lnSpcReduction="20000"/>
          </a:bodyPr>
          <a:lstStyle/>
          <a:p>
            <a:endParaRPr lang="en-US" sz="2800" b="1" dirty="0" smtClean="0">
              <a:effectLst>
                <a:outerShdw blurRad="38100" dist="38100" dir="2700000" algn="tl">
                  <a:srgbClr val="000000">
                    <a:alpha val="43137"/>
                  </a:srgbClr>
                </a:outerShdw>
              </a:effectLst>
            </a:endParaRPr>
          </a:p>
          <a:p>
            <a:r>
              <a:rPr lang="lt-LT" sz="3300" b="1" dirty="0" smtClean="0">
                <a:effectLst>
                  <a:outerShdw blurRad="38100" dist="38100" dir="2700000" algn="tl">
                    <a:srgbClr val="000000">
                      <a:alpha val="43137"/>
                    </a:srgbClr>
                  </a:outerShdw>
                </a:effectLst>
              </a:rPr>
              <a:t>Prancūzija, Paryžius.</a:t>
            </a:r>
            <a:r>
              <a:rPr lang="en-US" sz="3300" b="1" dirty="0" smtClean="0">
                <a:effectLst>
                  <a:outerShdw blurRad="38100" dist="38100" dir="2700000" algn="tl">
                    <a:srgbClr val="000000">
                      <a:alpha val="43137"/>
                    </a:srgbClr>
                  </a:outerShdw>
                </a:effectLst>
              </a:rPr>
              <a:t> </a:t>
            </a:r>
            <a:r>
              <a:rPr lang="de-DE" sz="3300" b="1" dirty="0" smtClean="0">
                <a:effectLst>
                  <a:outerShdw blurRad="38100" dist="38100" dir="2700000" algn="tl">
                    <a:srgbClr val="000000">
                      <a:alpha val="43137"/>
                    </a:srgbClr>
                  </a:outerShdw>
                </a:effectLst>
              </a:rPr>
              <a:t>2014</a:t>
            </a:r>
            <a:r>
              <a:rPr lang="en-US" sz="3300" b="1" dirty="0" smtClean="0">
                <a:effectLst>
                  <a:outerShdw blurRad="38100" dist="38100" dir="2700000" algn="tl">
                    <a:srgbClr val="000000">
                      <a:alpha val="43137"/>
                    </a:srgbClr>
                  </a:outerShdw>
                </a:effectLst>
              </a:rPr>
              <a:t>-06</a:t>
            </a:r>
            <a:r>
              <a:rPr lang="lt-LT" sz="3300" b="1" dirty="0" smtClean="0">
                <a:effectLst>
                  <a:outerShdw blurRad="38100" dist="38100" dir="2700000" algn="tl">
                    <a:srgbClr val="000000">
                      <a:alpha val="43137"/>
                    </a:srgbClr>
                  </a:outerShdw>
                </a:effectLst>
              </a:rPr>
              <a:t> </a:t>
            </a:r>
            <a:endParaRPr lang="en-US" sz="3300" b="1" dirty="0" smtClean="0">
              <a:effectLst>
                <a:outerShdw blurRad="38100" dist="38100" dir="2700000" algn="tl">
                  <a:srgbClr val="000000">
                    <a:alpha val="43137"/>
                  </a:srgbClr>
                </a:outerShdw>
              </a:effectLst>
            </a:endParaRPr>
          </a:p>
          <a:p>
            <a:endParaRPr lang="en-US" sz="2800" b="1" dirty="0">
              <a:effectLst>
                <a:outerShdw blurRad="38100" dist="38100" dir="2700000" algn="tl">
                  <a:srgbClr val="000000">
                    <a:alpha val="43137"/>
                  </a:srgbClr>
                </a:outerShdw>
              </a:effectLst>
            </a:endParaRPr>
          </a:p>
          <a:p>
            <a:r>
              <a:rPr lang="lt-LT" sz="3300" dirty="0" smtClean="0"/>
              <a:t>Vieta gal ir nebūtų originali, bet kas nenori įsiamžinti su pasaulio </a:t>
            </a:r>
            <a:r>
              <a:rPr lang="lt-LT" sz="3300" dirty="0" smtClean="0"/>
              <a:t>įžymybe. </a:t>
            </a:r>
          </a:p>
          <a:p>
            <a:r>
              <a:rPr lang="lt-LT" sz="3300" dirty="0" smtClean="0"/>
              <a:t>Nuotraukoje </a:t>
            </a:r>
            <a:r>
              <a:rPr lang="lt-LT" sz="3300" dirty="0" smtClean="0"/>
              <a:t>žmogus, besimėgaujantis pasauliu ir ypač šilta visomis prasmėmis diena. </a:t>
            </a:r>
            <a:endParaRPr lang="lt-LT" sz="3300" dirty="0" smtClean="0"/>
          </a:p>
          <a:p>
            <a:r>
              <a:rPr lang="lt-LT" sz="3300" dirty="0" smtClean="0"/>
              <a:t>Fotografija</a:t>
            </a:r>
            <a:r>
              <a:rPr lang="en-US" sz="3300" dirty="0" smtClean="0"/>
              <a:t> </a:t>
            </a:r>
            <a:r>
              <a:rPr lang="en-US" sz="3300" dirty="0" err="1" smtClean="0"/>
              <a:t>daryta</a:t>
            </a:r>
            <a:r>
              <a:rPr lang="en-US" sz="3300" dirty="0" smtClean="0"/>
              <a:t> Zenith </a:t>
            </a:r>
            <a:r>
              <a:rPr lang="en-US" sz="3300" dirty="0" err="1" smtClean="0"/>
              <a:t>fotoaparatu</a:t>
            </a:r>
            <a:r>
              <a:rPr lang="en-US" sz="3300" dirty="0" smtClean="0"/>
              <a:t>- </a:t>
            </a:r>
            <a:r>
              <a:rPr lang="en-US" sz="3300" dirty="0" err="1" smtClean="0"/>
              <a:t>nei</a:t>
            </a:r>
            <a:r>
              <a:rPr lang="lt-LT" sz="3300" dirty="0" err="1" smtClean="0"/>
              <a:t>špyškinta</a:t>
            </a:r>
            <a:r>
              <a:rPr lang="lt-LT" sz="3300" dirty="0" smtClean="0"/>
              <a:t> ir neišrinkta iš dar šimto kitų kadrų, todėl vienatinė ir labai brangi.</a:t>
            </a:r>
            <a:endParaRPr lang="lt-LT" sz="3300" dirty="0"/>
          </a:p>
        </p:txBody>
      </p:sp>
      <p:sp>
        <p:nvSpPr>
          <p:cNvPr id="5" name="Content Placeholder 4"/>
          <p:cNvSpPr>
            <a:spLocks noGrp="1"/>
          </p:cNvSpPr>
          <p:nvPr>
            <p:ph sz="half" idx="1"/>
          </p:nvPr>
        </p:nvSpPr>
        <p:spPr>
          <a:xfrm>
            <a:off x="2507911" y="3"/>
            <a:ext cx="6636090" cy="6857999"/>
          </a:xfrm>
        </p:spPr>
        <p:txBody>
          <a:bodyPr>
            <a:normAutofit/>
          </a:bodyPr>
          <a:lstStyle/>
          <a:p>
            <a:endParaRPr lang="en-US" dirty="0" smtClean="0"/>
          </a:p>
          <a:p>
            <a:endParaRPr lang="en-US" dirty="0"/>
          </a:p>
          <a:p>
            <a:endParaRPr lang="en-US" dirty="0" smtClean="0"/>
          </a:p>
          <a:p>
            <a:endParaRPr lang="en-US" dirty="0"/>
          </a:p>
          <a:p>
            <a:endParaRPr lang="en-US" dirty="0" smtClean="0"/>
          </a:p>
          <a:p>
            <a:pPr marL="0" indent="0">
              <a:buNone/>
            </a:pPr>
            <a:endParaRPr lang="en-US" dirty="0"/>
          </a:p>
          <a:p>
            <a:endParaRPr lang="en-US" dirty="0" smtClean="0"/>
          </a:p>
          <a:p>
            <a:endParaRPr lang="en-US" dirty="0"/>
          </a:p>
          <a:p>
            <a:pPr marL="0" indent="0">
              <a:buNone/>
            </a:pPr>
            <a:endParaRPr lang="en-US" dirty="0" smtClean="0"/>
          </a:p>
          <a:p>
            <a:pPr marL="0" indent="0">
              <a:buNone/>
            </a:pPr>
            <a:endParaRPr lang="en-US" dirty="0"/>
          </a:p>
          <a:p>
            <a:pPr marL="0" indent="0">
              <a:buNone/>
            </a:pPr>
            <a:endParaRPr lang="en-US" dirty="0" smtClean="0"/>
          </a:p>
          <a:p>
            <a:pPr marL="0" indent="0" algn="r">
              <a:buNone/>
            </a:pPr>
            <a:r>
              <a:rPr lang="en-US" sz="2400" b="1" dirty="0" err="1" smtClean="0"/>
              <a:t>Skaist</a:t>
            </a:r>
            <a:r>
              <a:rPr lang="lt-LT" sz="2400" b="1" dirty="0" smtClean="0"/>
              <a:t>ė </a:t>
            </a:r>
            <a:r>
              <a:rPr lang="lt-LT" sz="2400" b="1" dirty="0" err="1" smtClean="0"/>
              <a:t>Karčiauskaitė</a:t>
            </a:r>
            <a:r>
              <a:rPr lang="lt-LT" sz="2400" b="1" dirty="0" smtClean="0"/>
              <a:t> </a:t>
            </a:r>
            <a:r>
              <a:rPr lang="lt-LT" sz="2400" b="1" dirty="0" err="1" smtClean="0"/>
              <a:t>IVa</a:t>
            </a:r>
            <a:endParaRPr lang="en-US" sz="2400" b="1" dirty="0" smtClean="0"/>
          </a:p>
        </p:txBody>
      </p:sp>
      <p:pic>
        <p:nvPicPr>
          <p:cNvPr id="9"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864" y="0"/>
            <a:ext cx="5810078" cy="5315373"/>
          </a:xfrm>
          <a:prstGeom prst="rect">
            <a:avLst/>
          </a:prstGeom>
        </p:spPr>
      </p:pic>
    </p:spTree>
    <p:extLst>
      <p:ext uri="{BB962C8B-B14F-4D97-AF65-F5344CB8AC3E}">
        <p14:creationId xmlns:p14="http://schemas.microsoft.com/office/powerpoint/2010/main" val="2626622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149080"/>
            <a:ext cx="7886700" cy="1325563"/>
          </a:xfrm>
        </p:spPr>
        <p:txBody>
          <a:bodyPr/>
          <a:lstStyle/>
          <a:p>
            <a:r>
              <a:rPr lang="lt-LT" sz="3600" cap="none" dirty="0">
                <a:ln>
                  <a:noFill/>
                </a:ln>
                <a:solidFill>
                  <a:prstClr val="black"/>
                </a:solidFill>
                <a:latin typeface="Monotype Corsiva" panose="03010101010201010101" pitchFamily="66" charset="0"/>
              </a:rPr>
              <a:t>Antros vietos nugalėtoja  Gabrielė Lisauskaitė iš Id klasės</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836712"/>
            <a:ext cx="2249487" cy="295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4531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8896" y="553180"/>
            <a:ext cx="2055756" cy="461665"/>
          </a:xfrm>
          <a:prstGeom prst="rect">
            <a:avLst/>
          </a:prstGeom>
          <a:noFill/>
        </p:spPr>
        <p:txBody>
          <a:bodyPr wrap="none" rtlCol="0">
            <a:spAutoFit/>
          </a:bodyPr>
          <a:lstStyle/>
          <a:p>
            <a:r>
              <a:rPr lang="en-US" sz="2400" dirty="0" err="1">
                <a:solidFill>
                  <a:prstClr val="black"/>
                </a:solidFill>
              </a:rPr>
              <a:t>Vieta</a:t>
            </a:r>
            <a:r>
              <a:rPr lang="en-US" sz="2400" dirty="0">
                <a:solidFill>
                  <a:prstClr val="black"/>
                </a:solidFill>
              </a:rPr>
              <a:t>: </a:t>
            </a:r>
            <a:r>
              <a:rPr lang="en-US" sz="2400" dirty="0" err="1">
                <a:solidFill>
                  <a:prstClr val="black"/>
                </a:solidFill>
              </a:rPr>
              <a:t>Marokas</a:t>
            </a:r>
            <a:endParaRPr lang="en-US" sz="2400" dirty="0">
              <a:solidFill>
                <a:prstClr val="black"/>
              </a:solidFill>
            </a:endParaRPr>
          </a:p>
        </p:txBody>
      </p:sp>
      <p:sp>
        <p:nvSpPr>
          <p:cNvPr id="5" name="TextBox 4"/>
          <p:cNvSpPr txBox="1"/>
          <p:nvPr/>
        </p:nvSpPr>
        <p:spPr>
          <a:xfrm>
            <a:off x="258896" y="1036789"/>
            <a:ext cx="1537344" cy="461665"/>
          </a:xfrm>
          <a:prstGeom prst="rect">
            <a:avLst/>
          </a:prstGeom>
          <a:noFill/>
        </p:spPr>
        <p:txBody>
          <a:bodyPr wrap="none" rtlCol="0">
            <a:spAutoFit/>
          </a:bodyPr>
          <a:lstStyle/>
          <a:p>
            <a:r>
              <a:rPr lang="en-US" sz="2400" dirty="0">
                <a:solidFill>
                  <a:prstClr val="black"/>
                </a:solidFill>
              </a:rPr>
              <a:t>Data: 2005</a:t>
            </a:r>
            <a:endParaRPr lang="en-US" sz="2400" dirty="0">
              <a:solidFill>
                <a:prstClr val="black"/>
              </a:solidFill>
            </a:endParaRPr>
          </a:p>
        </p:txBody>
      </p:sp>
      <p:pic>
        <p:nvPicPr>
          <p:cNvPr id="6" name="Paveikslėlis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3806" y="543657"/>
            <a:ext cx="3887626" cy="5417868"/>
          </a:xfrm>
          <a:prstGeom prst="rect">
            <a:avLst/>
          </a:prstGeom>
        </p:spPr>
      </p:pic>
      <p:sp>
        <p:nvSpPr>
          <p:cNvPr id="7" name="TextBox 6"/>
          <p:cNvSpPr txBox="1"/>
          <p:nvPr/>
        </p:nvSpPr>
        <p:spPr>
          <a:xfrm>
            <a:off x="185192" y="1798703"/>
            <a:ext cx="1359668" cy="461665"/>
          </a:xfrm>
          <a:prstGeom prst="rect">
            <a:avLst/>
          </a:prstGeom>
          <a:noFill/>
        </p:spPr>
        <p:txBody>
          <a:bodyPr wrap="none" rtlCol="0">
            <a:spAutoFit/>
          </a:bodyPr>
          <a:lstStyle/>
          <a:p>
            <a:r>
              <a:rPr lang="lt-LT" sz="2400" dirty="0">
                <a:solidFill>
                  <a:prstClr val="black"/>
                </a:solidFill>
              </a:rPr>
              <a:t>Įspūdžiai:</a:t>
            </a:r>
            <a:endParaRPr lang="en-US" sz="2400" dirty="0">
              <a:solidFill>
                <a:prstClr val="black"/>
              </a:solidFill>
            </a:endParaRPr>
          </a:p>
        </p:txBody>
      </p:sp>
      <p:sp>
        <p:nvSpPr>
          <p:cNvPr id="9" name="TextBox 8"/>
          <p:cNvSpPr txBox="1"/>
          <p:nvPr/>
        </p:nvSpPr>
        <p:spPr>
          <a:xfrm>
            <a:off x="150608" y="2269665"/>
            <a:ext cx="4723197" cy="3785652"/>
          </a:xfrm>
          <a:prstGeom prst="rect">
            <a:avLst/>
          </a:prstGeom>
          <a:noFill/>
        </p:spPr>
        <p:txBody>
          <a:bodyPr wrap="square" rtlCol="0">
            <a:spAutoFit/>
          </a:bodyPr>
          <a:lstStyle/>
          <a:p>
            <a:r>
              <a:rPr lang="lt-LT" sz="2000" dirty="0">
                <a:solidFill>
                  <a:prstClr val="black"/>
                </a:solidFill>
              </a:rPr>
              <a:t>Nors šioje šalyje buvau gana seniai, tačiau</a:t>
            </a:r>
          </a:p>
          <a:p>
            <a:r>
              <a:rPr lang="lt-LT" sz="2000" dirty="0">
                <a:solidFill>
                  <a:prstClr val="black"/>
                </a:solidFill>
              </a:rPr>
              <a:t>p</a:t>
            </a:r>
            <a:r>
              <a:rPr lang="lt-LT" sz="2000" dirty="0">
                <a:solidFill>
                  <a:prstClr val="black"/>
                </a:solidFill>
              </a:rPr>
              <a:t>risiminimai dar išliko. Prisimenu, kai naktį</a:t>
            </a:r>
          </a:p>
          <a:p>
            <a:r>
              <a:rPr lang="lt-LT" sz="2000" dirty="0">
                <a:solidFill>
                  <a:prstClr val="black"/>
                </a:solidFill>
              </a:rPr>
              <a:t>a</a:t>
            </a:r>
            <a:r>
              <a:rPr lang="lt-LT" sz="2000" dirty="0">
                <a:solidFill>
                  <a:prstClr val="black"/>
                </a:solidFill>
              </a:rPr>
              <a:t>tvykome buvo labai nejauku – tamsu, </a:t>
            </a:r>
            <a:r>
              <a:rPr lang="lt-LT" sz="2000" dirty="0" smtClean="0">
                <a:solidFill>
                  <a:prstClr val="black"/>
                </a:solidFill>
              </a:rPr>
              <a:t>vėsu, lijo</a:t>
            </a:r>
            <a:r>
              <a:rPr lang="lt-LT" sz="2000" dirty="0">
                <a:solidFill>
                  <a:prstClr val="black"/>
                </a:solidFill>
              </a:rPr>
              <a:t>... </a:t>
            </a:r>
            <a:endParaRPr lang="lt-LT" sz="2000" dirty="0" smtClean="0">
              <a:solidFill>
                <a:prstClr val="black"/>
              </a:solidFill>
            </a:endParaRPr>
          </a:p>
          <a:p>
            <a:r>
              <a:rPr lang="lt-LT" sz="2000" dirty="0" smtClean="0">
                <a:solidFill>
                  <a:prstClr val="black"/>
                </a:solidFill>
              </a:rPr>
              <a:t>Bet </a:t>
            </a:r>
            <a:r>
              <a:rPr lang="lt-LT" sz="2000" dirty="0">
                <a:solidFill>
                  <a:prstClr val="black"/>
                </a:solidFill>
              </a:rPr>
              <a:t>išaušus dienai, išvydau visai kitokį</a:t>
            </a:r>
          </a:p>
          <a:p>
            <a:r>
              <a:rPr lang="lt-LT" sz="2000" dirty="0">
                <a:solidFill>
                  <a:prstClr val="black"/>
                </a:solidFill>
              </a:rPr>
              <a:t>Maroką. Buvo įdomu pamatyti kito žemyno</a:t>
            </a:r>
          </a:p>
          <a:p>
            <a:r>
              <a:rPr lang="lt-LT" sz="2000" dirty="0">
                <a:solidFill>
                  <a:prstClr val="black"/>
                </a:solidFill>
              </a:rPr>
              <a:t>g</a:t>
            </a:r>
            <a:r>
              <a:rPr lang="lt-LT" sz="2000" dirty="0">
                <a:solidFill>
                  <a:prstClr val="black"/>
                </a:solidFill>
              </a:rPr>
              <a:t>yvenimą, miesto aikštėje „šokančias“ </a:t>
            </a:r>
            <a:r>
              <a:rPr lang="lt-LT" sz="2000" dirty="0" smtClean="0">
                <a:solidFill>
                  <a:prstClr val="black"/>
                </a:solidFill>
              </a:rPr>
              <a:t>gyvates, vandens </a:t>
            </a:r>
            <a:r>
              <a:rPr lang="lt-LT" sz="2000" dirty="0">
                <a:solidFill>
                  <a:prstClr val="black"/>
                </a:solidFill>
              </a:rPr>
              <a:t>pilstytojus, paragauti tradicinio </a:t>
            </a:r>
            <a:r>
              <a:rPr lang="lt-LT" sz="2000" dirty="0" smtClean="0">
                <a:solidFill>
                  <a:prstClr val="black"/>
                </a:solidFill>
              </a:rPr>
              <a:t>marokietiško </a:t>
            </a:r>
            <a:r>
              <a:rPr lang="lt-LT" sz="2000" dirty="0">
                <a:solidFill>
                  <a:prstClr val="black"/>
                </a:solidFill>
              </a:rPr>
              <a:t>maisto ir išgirsti Europos  šalies </a:t>
            </a:r>
            <a:r>
              <a:rPr lang="lt-LT" sz="2000" dirty="0" smtClean="0">
                <a:solidFill>
                  <a:prstClr val="black"/>
                </a:solidFill>
              </a:rPr>
              <a:t>kalbą </a:t>
            </a:r>
            <a:r>
              <a:rPr lang="lt-LT" sz="2000" dirty="0">
                <a:solidFill>
                  <a:prstClr val="black"/>
                </a:solidFill>
              </a:rPr>
              <a:t>Afrikoje...</a:t>
            </a:r>
          </a:p>
          <a:p>
            <a:r>
              <a:rPr lang="lt-LT" sz="2000" dirty="0">
                <a:solidFill>
                  <a:prstClr val="black"/>
                </a:solidFill>
              </a:rPr>
              <a:t>Į šią šalį tikrai norėčiau kada nors </a:t>
            </a:r>
          </a:p>
          <a:p>
            <a:r>
              <a:rPr lang="lt-LT" sz="2000" dirty="0">
                <a:solidFill>
                  <a:prstClr val="black"/>
                </a:solidFill>
              </a:rPr>
              <a:t>s</a:t>
            </a:r>
            <a:r>
              <a:rPr lang="lt-LT" sz="2000" dirty="0">
                <a:solidFill>
                  <a:prstClr val="black"/>
                </a:solidFill>
              </a:rPr>
              <a:t>ugrįžti.</a:t>
            </a:r>
          </a:p>
        </p:txBody>
      </p:sp>
      <p:sp>
        <p:nvSpPr>
          <p:cNvPr id="10" name="TextBox 9"/>
          <p:cNvSpPr txBox="1"/>
          <p:nvPr/>
        </p:nvSpPr>
        <p:spPr>
          <a:xfrm>
            <a:off x="5530602" y="6191407"/>
            <a:ext cx="3217056" cy="369332"/>
          </a:xfrm>
          <a:prstGeom prst="rect">
            <a:avLst/>
          </a:prstGeom>
          <a:noFill/>
        </p:spPr>
        <p:txBody>
          <a:bodyPr wrap="square" rtlCol="0">
            <a:spAutoFit/>
          </a:bodyPr>
          <a:lstStyle/>
          <a:p>
            <a:r>
              <a:rPr lang="lt-LT" dirty="0">
                <a:solidFill>
                  <a:prstClr val="black"/>
                </a:solidFill>
              </a:rPr>
              <a:t>Gabrielė </a:t>
            </a:r>
            <a:r>
              <a:rPr lang="lt-LT" dirty="0" err="1">
                <a:solidFill>
                  <a:prstClr val="black"/>
                </a:solidFill>
              </a:rPr>
              <a:t>Lisauskaitė</a:t>
            </a:r>
            <a:r>
              <a:rPr lang="lt-LT" dirty="0">
                <a:solidFill>
                  <a:prstClr val="black"/>
                </a:solidFill>
              </a:rPr>
              <a:t> 1d</a:t>
            </a:r>
            <a:endParaRPr lang="en-US" dirty="0">
              <a:solidFill>
                <a:prstClr val="black"/>
              </a:solidFill>
            </a:endParaRPr>
          </a:p>
        </p:txBody>
      </p:sp>
    </p:spTree>
    <p:extLst>
      <p:ext uri="{BB962C8B-B14F-4D97-AF65-F5344CB8AC3E}">
        <p14:creationId xmlns:p14="http://schemas.microsoft.com/office/powerpoint/2010/main" val="36495171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Kitų dalyvių darbai</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844824"/>
            <a:ext cx="45720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742723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Apex">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TotalTime>
  <Words>551</Words>
  <Application>Microsoft Office PowerPoint</Application>
  <PresentationFormat>On-screen Show (4:3)</PresentationFormat>
  <Paragraphs>93</Paragraphs>
  <Slides>17</Slides>
  <Notes>0</Notes>
  <HiddenSlides>0</HiddenSlides>
  <MMClips>0</MMClips>
  <ScaleCrop>false</ScaleCrop>
  <HeadingPairs>
    <vt:vector size="4" baseType="variant">
      <vt:variant>
        <vt:lpstr>Theme</vt:lpstr>
      </vt:variant>
      <vt:variant>
        <vt:i4>7</vt:i4>
      </vt:variant>
      <vt:variant>
        <vt:lpstr>Slide Titles</vt:lpstr>
      </vt:variant>
      <vt:variant>
        <vt:i4>17</vt:i4>
      </vt:variant>
    </vt:vector>
  </HeadingPairs>
  <TitlesOfParts>
    <vt:vector size="24" baseType="lpstr">
      <vt:lpstr>Opulent</vt:lpstr>
      <vt:lpstr>Office Theme</vt:lpstr>
      <vt:lpstr>Pushpin</vt:lpstr>
      <vt:lpstr>1_Office Theme</vt:lpstr>
      <vt:lpstr>Apex</vt:lpstr>
      <vt:lpstr>2_Office Theme</vt:lpstr>
      <vt:lpstr>3_Office Theme</vt:lpstr>
      <vt:lpstr>Frankofonijos dienos VŽG</vt:lpstr>
      <vt:lpstr>PowerPoint Presentation</vt:lpstr>
      <vt:lpstr>Kovo 20-ąją dieną </vt:lpstr>
      <vt:lpstr>PowerPoint Presentation</vt:lpstr>
      <vt:lpstr>Konkurso nugalėtoja  Skaistė Karčiauskaitė iš IVa klasės  </vt:lpstr>
      <vt:lpstr>PowerPoint Presentation</vt:lpstr>
      <vt:lpstr>Antros vietos nugalėtoja  Gabrielė Lisauskaitė iš Id klasės</vt:lpstr>
      <vt:lpstr>PowerPoint Presentation</vt:lpstr>
      <vt:lpstr>Kitų dalyvių darbai</vt:lpstr>
      <vt:lpstr>Įspūdžiai</vt:lpstr>
      <vt:lpstr>PowerPoint Presentation</vt:lpstr>
      <vt:lpstr>Vieta: Prancūzija, Paryžius.   Data: 2014-07-15   Įspūdžiai: šioje šalyje žmonės yra labai mandagūs ir kultūringi. Taip pat turi labai skanius saldumynus.</vt:lpstr>
      <vt:lpstr>PowerPoint Presentation</vt:lpstr>
      <vt:lpstr>Vieta: Tunisas Data: 2009 m. </vt:lpstr>
      <vt:lpstr>Data: 2006 Vieta: Briuselis, Europos parlamentas</vt:lpstr>
      <vt:lpstr>Prancūzija, Paryžius 2012-04-02</vt:lpstr>
      <vt:lpstr>Vieta: Carnac, Bretagne Data: 2014-07-25</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Frankofonijos diena VŽG</dc:title>
  <dc:creator>NAMAI</dc:creator>
  <cp:lastModifiedBy>NAMAI</cp:lastModifiedBy>
  <cp:revision>17</cp:revision>
  <dcterms:created xsi:type="dcterms:W3CDTF">2015-03-20T17:41:28Z</dcterms:created>
  <dcterms:modified xsi:type="dcterms:W3CDTF">2015-03-20T19:05:54Z</dcterms:modified>
</cp:coreProperties>
</file>