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"/>
  </p:notesMasterIdLst>
  <p:sldIdLst>
    <p:sldId id="260" r:id="rId2"/>
    <p:sldId id="261" r:id="rId3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28F09A-5363-42E9-9B34-1ED7A81E5572}" type="datetimeFigureOut">
              <a:rPr lang="lt-LT" smtClean="0"/>
              <a:pPr/>
              <a:t>2015.05.27</a:t>
            </a:fld>
            <a:endParaRPr lang="lt-LT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54CD02-035E-429A-9707-7B23C45A8B54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1309517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Spustelėję redag. ruoš. paantrš. stilių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A2EF1AE3-2519-490D-8D9B-B1B6BAA0D8F9}" type="datetimeFigureOut">
              <a:rPr lang="lt-LT" smtClean="0"/>
              <a:pPr/>
              <a:t>2015.05.27</a:t>
            </a:fld>
            <a:endParaRPr lang="lt-LT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73FA05F0-25B5-4070-A4CA-EB606324A725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endParaRPr lang="lt-L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1AE3-2519-490D-8D9B-B1B6BAA0D8F9}" type="datetimeFigureOut">
              <a:rPr lang="lt-LT" smtClean="0"/>
              <a:pPr/>
              <a:t>2015.05.27</a:t>
            </a:fld>
            <a:endParaRPr lang="lt-LT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FA05F0-25B5-4070-A4CA-EB606324A725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lt-L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1AE3-2519-490D-8D9B-B1B6BAA0D8F9}" type="datetimeFigureOut">
              <a:rPr lang="lt-LT" smtClean="0"/>
              <a:pPr/>
              <a:t>2015.05.27</a:t>
            </a:fld>
            <a:endParaRPr lang="lt-LT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FA05F0-25B5-4070-A4CA-EB606324A725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lt-L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3657600" cy="5714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1AE3-2519-490D-8D9B-B1B6BAA0D8F9}" type="datetimeFigureOut">
              <a:rPr lang="lt-LT" smtClean="0"/>
              <a:pPr/>
              <a:t>2015.05.27</a:t>
            </a:fld>
            <a:endParaRPr lang="lt-LT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FA05F0-25B5-4070-A4CA-EB606324A725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lt-L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A2EF1AE3-2519-490D-8D9B-B1B6BAA0D8F9}" type="datetimeFigureOut">
              <a:rPr lang="lt-LT" smtClean="0"/>
              <a:pPr/>
              <a:t>2015.05.27</a:t>
            </a:fld>
            <a:endParaRPr lang="lt-LT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73FA05F0-25B5-4070-A4CA-EB606324A725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endParaRPr lang="lt-LT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1AE3-2519-490D-8D9B-B1B6BAA0D8F9}" type="datetimeFigureOut">
              <a:rPr lang="lt-LT" smtClean="0"/>
              <a:pPr/>
              <a:t>2015.05.27</a:t>
            </a:fld>
            <a:endParaRPr lang="lt-LT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FA05F0-25B5-4070-A4CA-EB606324A725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lt-L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1AE3-2519-490D-8D9B-B1B6BAA0D8F9}" type="datetimeFigureOut">
              <a:rPr lang="lt-LT" smtClean="0"/>
              <a:pPr/>
              <a:t>2015.05.27</a:t>
            </a:fld>
            <a:endParaRPr lang="lt-LT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FA05F0-25B5-4070-A4CA-EB606324A725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lt-L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1AE3-2519-490D-8D9B-B1B6BAA0D8F9}" type="datetimeFigureOut">
              <a:rPr lang="lt-LT" smtClean="0"/>
              <a:pPr/>
              <a:t>2015.05.27</a:t>
            </a:fld>
            <a:endParaRPr lang="lt-LT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FA05F0-25B5-4070-A4CA-EB606324A725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lt-L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1AE3-2519-490D-8D9B-B1B6BAA0D8F9}" type="datetimeFigureOut">
              <a:rPr lang="lt-LT" smtClean="0"/>
              <a:pPr/>
              <a:t>2015.05.27</a:t>
            </a:fld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FA05F0-25B5-4070-A4CA-EB606324A725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lt-L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1AE3-2519-490D-8D9B-B1B6BAA0D8F9}" type="datetimeFigureOut">
              <a:rPr lang="lt-LT" smtClean="0"/>
              <a:pPr/>
              <a:t>2015.05.27</a:t>
            </a:fld>
            <a:endParaRPr lang="lt-LT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FA05F0-25B5-4070-A4CA-EB606324A725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lt-L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 smtClean="0"/>
              <a:t>Spustelėkite piktogr. norėdami įtraukti pav.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1AE3-2519-490D-8D9B-B1B6BAA0D8F9}" type="datetimeFigureOut">
              <a:rPr lang="lt-LT" smtClean="0"/>
              <a:pPr/>
              <a:t>2015.05.27</a:t>
            </a:fld>
            <a:endParaRPr lang="lt-LT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FA05F0-25B5-4070-A4CA-EB606324A725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lt-L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823693" y="0"/>
            <a:ext cx="320307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3657600" cy="5714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772400" y="64008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3FA05F0-25B5-4070-A4CA-EB606324A725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4876801" y="6426201"/>
            <a:ext cx="2819399" cy="12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2EF1AE3-2519-490D-8D9B-B1B6BAA0D8F9}" type="datetimeFigureOut">
              <a:rPr lang="lt-LT" smtClean="0"/>
              <a:pPr/>
              <a:t>2015.05.27</a:t>
            </a:fld>
            <a:endParaRPr lang="lt-L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875213" y="6296248"/>
            <a:ext cx="2820987" cy="1524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Documents\Pictures\2015 M\Etikos konferencija LEU 2015.05.15\P5150467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/>
        </p:blipFill>
        <p:spPr bwMode="auto">
          <a:xfrm>
            <a:off x="2771800" y="2564904"/>
            <a:ext cx="3528392" cy="3600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5" name="Antraštė 4"/>
          <p:cNvSpPr>
            <a:spLocks noGrp="1"/>
          </p:cNvSpPr>
          <p:nvPr>
            <p:ph type="title"/>
          </p:nvPr>
        </p:nvSpPr>
        <p:spPr>
          <a:xfrm>
            <a:off x="611560" y="332656"/>
            <a:ext cx="8147248" cy="2016224"/>
          </a:xfrm>
        </p:spPr>
        <p:txBody>
          <a:bodyPr>
            <a:noAutofit/>
          </a:bodyPr>
          <a:lstStyle/>
          <a:p>
            <a:pPr algn="ctr"/>
            <a:r>
              <a:rPr lang="lt-LT" sz="2400" b="1" dirty="0" smtClean="0">
                <a:latin typeface="Georgia" pitchFamily="18" charset="0"/>
              </a:rPr>
              <a:t>Sveikiname</a:t>
            </a:r>
            <a:r>
              <a:rPr lang="lt-LT" sz="2400" dirty="0" smtClean="0">
                <a:latin typeface="Georgia" pitchFamily="18" charset="0"/>
              </a:rPr>
              <a:t> </a:t>
            </a:r>
            <a:br>
              <a:rPr lang="lt-LT" sz="2400" dirty="0" smtClean="0">
                <a:latin typeface="Georgia" pitchFamily="18" charset="0"/>
              </a:rPr>
            </a:br>
            <a:r>
              <a:rPr lang="lt-LT" sz="2400" dirty="0" smtClean="0">
                <a:latin typeface="Georgia" pitchFamily="18" charset="0"/>
              </a:rPr>
              <a:t>2015 </a:t>
            </a:r>
            <a:r>
              <a:rPr lang="lt-LT" sz="2400" dirty="0" err="1" smtClean="0">
                <a:latin typeface="Georgia" pitchFamily="18" charset="0"/>
              </a:rPr>
              <a:t>m</a:t>
            </a:r>
            <a:r>
              <a:rPr lang="lt-LT" sz="2400" dirty="0" smtClean="0">
                <a:latin typeface="Georgia" pitchFamily="18" charset="0"/>
              </a:rPr>
              <a:t>. </a:t>
            </a:r>
            <a:br>
              <a:rPr lang="lt-LT" sz="2400" dirty="0" smtClean="0">
                <a:latin typeface="Georgia" pitchFamily="18" charset="0"/>
              </a:rPr>
            </a:br>
            <a:r>
              <a:rPr lang="lt-LT" sz="2400" dirty="0">
                <a:latin typeface="Georgia" pitchFamily="18" charset="0"/>
              </a:rPr>
              <a:t>r</a:t>
            </a:r>
            <a:r>
              <a:rPr lang="lt-LT" sz="2400" dirty="0" smtClean="0">
                <a:latin typeface="Georgia" pitchFamily="18" charset="0"/>
              </a:rPr>
              <a:t>espublikinio etikos konkurso</a:t>
            </a:r>
            <a:br>
              <a:rPr lang="lt-LT" sz="2400" dirty="0" smtClean="0">
                <a:latin typeface="Georgia" pitchFamily="18" charset="0"/>
              </a:rPr>
            </a:br>
            <a:r>
              <a:rPr lang="lt-LT" sz="2400" dirty="0" smtClean="0">
                <a:latin typeface="Georgia" pitchFamily="18" charset="0"/>
              </a:rPr>
              <a:t> </a:t>
            </a:r>
            <a:r>
              <a:rPr lang="lt-LT" sz="2400" b="1" dirty="0" smtClean="0">
                <a:latin typeface="Georgia" pitchFamily="18" charset="0"/>
              </a:rPr>
              <a:t>,,MORALINĖS DILEMOS“</a:t>
            </a:r>
            <a:br>
              <a:rPr lang="lt-LT" sz="2400" b="1" dirty="0" smtClean="0">
                <a:latin typeface="Georgia" pitchFamily="18" charset="0"/>
              </a:rPr>
            </a:br>
            <a:r>
              <a:rPr lang="lt-LT" sz="2400" dirty="0" smtClean="0">
                <a:latin typeface="Georgia" pitchFamily="18" charset="0"/>
              </a:rPr>
              <a:t>IV vietos laimėtoją VŽG 2g klasės moksleivę </a:t>
            </a:r>
            <a:r>
              <a:rPr lang="lt-LT" sz="2400" b="1" dirty="0" smtClean="0">
                <a:latin typeface="Georgia" pitchFamily="18" charset="0"/>
              </a:rPr>
              <a:t/>
            </a:r>
            <a:br>
              <a:rPr lang="lt-LT" sz="2400" b="1" dirty="0" smtClean="0">
                <a:latin typeface="Georgia" pitchFamily="18" charset="0"/>
              </a:rPr>
            </a:br>
            <a:r>
              <a:rPr lang="lt-LT" sz="2400" b="1" dirty="0" smtClean="0">
                <a:latin typeface="Georgia" pitchFamily="18" charset="0"/>
              </a:rPr>
              <a:t>Gretą </a:t>
            </a:r>
            <a:r>
              <a:rPr lang="lt-LT" sz="2400" b="1" dirty="0" err="1" smtClean="0">
                <a:latin typeface="Georgia" pitchFamily="18" charset="0"/>
              </a:rPr>
              <a:t>Prelgauskaitę</a:t>
            </a:r>
            <a:r>
              <a:rPr lang="lt-LT" sz="2400" b="1" dirty="0" smtClean="0">
                <a:latin typeface="Georgia" pitchFamily="18" charset="0"/>
              </a:rPr>
              <a:t/>
            </a:r>
            <a:br>
              <a:rPr lang="lt-LT" sz="2400" b="1" dirty="0" smtClean="0">
                <a:latin typeface="Georgia" pitchFamily="18" charset="0"/>
              </a:rPr>
            </a:br>
            <a:endParaRPr lang="lt-LT" sz="2400" dirty="0"/>
          </a:p>
        </p:txBody>
      </p:sp>
    </p:spTree>
    <p:extLst>
      <p:ext uri="{BB962C8B-B14F-4D97-AF65-F5344CB8AC3E}">
        <p14:creationId xmlns:p14="http://schemas.microsoft.com/office/powerpoint/2010/main" xmlns="" val="2464999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ntraštė 3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2362274"/>
          </a:xfrm>
        </p:spPr>
        <p:txBody>
          <a:bodyPr>
            <a:normAutofit fontScale="90000"/>
          </a:bodyPr>
          <a:lstStyle/>
          <a:p>
            <a:pPr algn="ctr"/>
            <a:r>
              <a:rPr lang="lt-LT" sz="3200" dirty="0">
                <a:latin typeface="Georgia" pitchFamily="18" charset="0"/>
              </a:rPr>
              <a:t>Konkurse dalyvavo </a:t>
            </a:r>
            <a:r>
              <a:rPr lang="lt-LT" sz="3200" dirty="0">
                <a:latin typeface="Times New Roman" pitchFamily="18" charset="0"/>
                <a:cs typeface="Times New Roman" pitchFamily="18" charset="0"/>
              </a:rPr>
              <a:t>311</a:t>
            </a:r>
            <a:r>
              <a:rPr lang="lt-LT" sz="3200" dirty="0">
                <a:latin typeface="Georgia" pitchFamily="18" charset="0"/>
              </a:rPr>
              <a:t> mokinių </a:t>
            </a:r>
            <a:br>
              <a:rPr lang="lt-LT" sz="3200" dirty="0">
                <a:latin typeface="Georgia" pitchFamily="18" charset="0"/>
              </a:rPr>
            </a:br>
            <a:r>
              <a:rPr lang="lt-LT" sz="3200" dirty="0">
                <a:latin typeface="Georgia" pitchFamily="18" charset="0"/>
              </a:rPr>
              <a:t>Iš </a:t>
            </a:r>
            <a:r>
              <a:rPr lang="lt-LT" sz="3200" dirty="0">
                <a:latin typeface="Times New Roman" pitchFamily="18" charset="0"/>
                <a:cs typeface="Times New Roman" pitchFamily="18" charset="0"/>
              </a:rPr>
              <a:t>57 </a:t>
            </a:r>
            <a:r>
              <a:rPr lang="lt-LT" sz="3200" dirty="0">
                <a:latin typeface="Georgia" pitchFamily="18" charset="0"/>
              </a:rPr>
              <a:t>Lietuvos mokyklų.</a:t>
            </a:r>
            <a:br>
              <a:rPr lang="lt-LT" sz="3200" dirty="0">
                <a:latin typeface="Georgia" pitchFamily="18" charset="0"/>
              </a:rPr>
            </a:br>
            <a:r>
              <a:rPr lang="lt-LT" sz="3200" dirty="0" smtClean="0">
                <a:latin typeface="Georgia" pitchFamily="18" charset="0"/>
              </a:rPr>
              <a:t/>
            </a:r>
            <a:br>
              <a:rPr lang="lt-LT" sz="3200" dirty="0" smtClean="0">
                <a:latin typeface="Georgia" pitchFamily="18" charset="0"/>
              </a:rPr>
            </a:br>
            <a:r>
              <a:rPr lang="lt-LT" sz="3200" dirty="0">
                <a:latin typeface="Georgia" pitchFamily="18" charset="0"/>
              </a:rPr>
              <a:t>Konkurso organizatorius – Lietuvos etikos mokytojų asociacija</a:t>
            </a:r>
            <a:r>
              <a:rPr lang="en-US" sz="3200" dirty="0">
                <a:latin typeface="Georgia" pitchFamily="18" charset="0"/>
              </a:rPr>
              <a:t> </a:t>
            </a:r>
            <a:r>
              <a:rPr lang="lt-LT" sz="3200" dirty="0">
                <a:latin typeface="Georgia" pitchFamily="18" charset="0"/>
              </a:rPr>
              <a:t>ir LEU  Etikos katedra</a:t>
            </a:r>
          </a:p>
        </p:txBody>
      </p:sp>
      <p:pic>
        <p:nvPicPr>
          <p:cNvPr id="6147" name="Picture 3" descr="D:\Documents\Pictures\2015 M\Etikos konferencija LEU 2015.05.15\P522000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780928"/>
            <a:ext cx="4296477" cy="343838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14865458"/>
      </p:ext>
    </p:extLst>
  </p:cSld>
  <p:clrMapOvr>
    <a:masterClrMapping/>
  </p:clrMapOvr>
</p:sld>
</file>

<file path=ppt/theme/theme1.xml><?xml version="1.0" encoding="utf-8"?>
<a:theme xmlns:a="http://schemas.openxmlformats.org/drawingml/2006/main" name="Kompozitinis">
  <a:themeElements>
    <a:clrScheme name="Išdailintas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Kompozitin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mpozitin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69</TotalTime>
  <Words>5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Kompozitinis</vt:lpstr>
      <vt:lpstr>Sveikiname  2015 m.  respublikinio etikos konkurso  ,,MORALINĖS DILEMOS“ IV vietos laimėtoją VŽG 2g klasės moksleivę  Gretą Prelgauskaitę </vt:lpstr>
      <vt:lpstr>Konkurse dalyvavo 311 mokinių  Iš 57 Lietuvos mokyklų.  Konkurso organizatorius – Lietuvos etikos mokytojų asociacija ir LEU  Etikos katedra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pristatymas</dc:title>
  <dc:creator>User</dc:creator>
  <cp:lastModifiedBy>admin</cp:lastModifiedBy>
  <cp:revision>8</cp:revision>
  <dcterms:created xsi:type="dcterms:W3CDTF">2015-05-26T16:41:32Z</dcterms:created>
  <dcterms:modified xsi:type="dcterms:W3CDTF">2015-05-27T04:49:19Z</dcterms:modified>
</cp:coreProperties>
</file>