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8F09A-5363-42E9-9B34-1ED7A81E5572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4CD02-035E-429A-9707-7B23C45A8B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30951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2EF1AE3-2519-490D-8D9B-B1B6BAA0D8F9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73FA05F0-25B5-4070-A4CA-EB606324A725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1AE3-2519-490D-8D9B-B1B6BAA0D8F9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A05F0-25B5-4070-A4CA-EB606324A725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1AE3-2519-490D-8D9B-B1B6BAA0D8F9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A05F0-25B5-4070-A4CA-EB606324A725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1AE3-2519-490D-8D9B-B1B6BAA0D8F9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A05F0-25B5-4070-A4CA-EB606324A725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2EF1AE3-2519-490D-8D9B-B1B6BAA0D8F9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73FA05F0-25B5-4070-A4CA-EB606324A725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lt-LT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1AE3-2519-490D-8D9B-B1B6BAA0D8F9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A05F0-25B5-4070-A4CA-EB606324A725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1AE3-2519-490D-8D9B-B1B6BAA0D8F9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A05F0-25B5-4070-A4CA-EB606324A725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1AE3-2519-490D-8D9B-B1B6BAA0D8F9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A05F0-25B5-4070-A4CA-EB606324A725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1AE3-2519-490D-8D9B-B1B6BAA0D8F9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A05F0-25B5-4070-A4CA-EB606324A725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1AE3-2519-490D-8D9B-B1B6BAA0D8F9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A05F0-25B5-4070-A4CA-EB606324A725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1AE3-2519-490D-8D9B-B1B6BAA0D8F9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A05F0-25B5-4070-A4CA-EB606324A725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FA05F0-25B5-4070-A4CA-EB606324A725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EF1AE3-2519-490D-8D9B-B1B6BAA0D8F9}" type="datetimeFigureOut">
              <a:rPr lang="lt-LT" smtClean="0"/>
              <a:pPr/>
              <a:t>2015.05.27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ocuments\Pictures\2015 M\Etikos konferencija LEU 2015.05.15\P515046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2771800" y="2564904"/>
            <a:ext cx="3528392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Antraštė 4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47248" cy="2016224"/>
          </a:xfrm>
        </p:spPr>
        <p:txBody>
          <a:bodyPr>
            <a:noAutofit/>
          </a:bodyPr>
          <a:lstStyle/>
          <a:p>
            <a:pPr algn="ctr"/>
            <a:r>
              <a:rPr lang="lt-LT" sz="2400" b="1" dirty="0" smtClean="0">
                <a:latin typeface="Georgia" pitchFamily="18" charset="0"/>
              </a:rPr>
              <a:t>Sveikiname</a:t>
            </a:r>
            <a:r>
              <a:rPr lang="lt-LT" sz="2400" dirty="0" smtClean="0">
                <a:latin typeface="Georgia" pitchFamily="18" charset="0"/>
              </a:rPr>
              <a:t> </a:t>
            </a:r>
            <a:br>
              <a:rPr lang="lt-LT" sz="2400" dirty="0" smtClean="0">
                <a:latin typeface="Georgia" pitchFamily="18" charset="0"/>
              </a:rPr>
            </a:br>
            <a:r>
              <a:rPr lang="lt-LT" sz="2400" dirty="0" smtClean="0">
                <a:latin typeface="Georgia" pitchFamily="18" charset="0"/>
              </a:rPr>
              <a:t>2015 </a:t>
            </a:r>
            <a:r>
              <a:rPr lang="lt-LT" sz="2400" dirty="0" err="1" smtClean="0">
                <a:latin typeface="Georgia" pitchFamily="18" charset="0"/>
              </a:rPr>
              <a:t>m</a:t>
            </a:r>
            <a:r>
              <a:rPr lang="lt-LT" sz="2400" dirty="0" smtClean="0">
                <a:latin typeface="Georgia" pitchFamily="18" charset="0"/>
              </a:rPr>
              <a:t>. </a:t>
            </a:r>
            <a:br>
              <a:rPr lang="lt-LT" sz="2400" dirty="0" smtClean="0">
                <a:latin typeface="Georgia" pitchFamily="18" charset="0"/>
              </a:rPr>
            </a:br>
            <a:r>
              <a:rPr lang="lt-LT" sz="2400" dirty="0">
                <a:latin typeface="Georgia" pitchFamily="18" charset="0"/>
              </a:rPr>
              <a:t>r</a:t>
            </a:r>
            <a:r>
              <a:rPr lang="lt-LT" sz="2400" dirty="0" smtClean="0">
                <a:latin typeface="Georgia" pitchFamily="18" charset="0"/>
              </a:rPr>
              <a:t>espublikinio etikos konkurso</a:t>
            </a:r>
            <a:br>
              <a:rPr lang="lt-LT" sz="2400" dirty="0" smtClean="0">
                <a:latin typeface="Georgia" pitchFamily="18" charset="0"/>
              </a:rPr>
            </a:br>
            <a:r>
              <a:rPr lang="lt-LT" sz="2400" dirty="0" smtClean="0">
                <a:latin typeface="Georgia" pitchFamily="18" charset="0"/>
              </a:rPr>
              <a:t> </a:t>
            </a:r>
            <a:r>
              <a:rPr lang="lt-LT" sz="2400" b="1" dirty="0" smtClean="0">
                <a:latin typeface="Georgia" pitchFamily="18" charset="0"/>
              </a:rPr>
              <a:t>,,MORALINĖS DILEMOS“</a:t>
            </a:r>
            <a:br>
              <a:rPr lang="lt-LT" sz="2400" b="1" dirty="0" smtClean="0">
                <a:latin typeface="Georgia" pitchFamily="18" charset="0"/>
              </a:rPr>
            </a:br>
            <a:r>
              <a:rPr lang="lt-LT" sz="2400" dirty="0" smtClean="0">
                <a:latin typeface="Georgia" pitchFamily="18" charset="0"/>
              </a:rPr>
              <a:t>IV vietos laimėtoją VŽG 2g klasės moksleivę </a:t>
            </a:r>
            <a:r>
              <a:rPr lang="lt-LT" sz="2400" b="1" dirty="0" smtClean="0">
                <a:latin typeface="Georgia" pitchFamily="18" charset="0"/>
              </a:rPr>
              <a:t/>
            </a:r>
            <a:br>
              <a:rPr lang="lt-LT" sz="2400" b="1" dirty="0" smtClean="0">
                <a:latin typeface="Georgia" pitchFamily="18" charset="0"/>
              </a:rPr>
            </a:br>
            <a:r>
              <a:rPr lang="lt-LT" sz="2400" b="1" dirty="0" smtClean="0">
                <a:latin typeface="Georgia" pitchFamily="18" charset="0"/>
              </a:rPr>
              <a:t>Gretą </a:t>
            </a:r>
            <a:r>
              <a:rPr lang="lt-LT" sz="2400" b="1" dirty="0" err="1" smtClean="0">
                <a:latin typeface="Georgia" pitchFamily="18" charset="0"/>
              </a:rPr>
              <a:t>Prelgauskaitę</a:t>
            </a:r>
            <a:r>
              <a:rPr lang="lt-LT" sz="2400" b="1" dirty="0" smtClean="0">
                <a:latin typeface="Georgia" pitchFamily="18" charset="0"/>
              </a:rPr>
              <a:t/>
            </a:r>
            <a:br>
              <a:rPr lang="lt-LT" sz="2400" b="1" dirty="0" smtClean="0">
                <a:latin typeface="Georgia" pitchFamily="18" charset="0"/>
              </a:rPr>
            </a:b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xmlns="" val="246499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2362274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200" dirty="0">
                <a:latin typeface="Georgia" pitchFamily="18" charset="0"/>
              </a:rPr>
              <a:t>Konkurse dalyvavo 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311</a:t>
            </a:r>
            <a:r>
              <a:rPr lang="lt-LT" sz="3200" dirty="0">
                <a:latin typeface="Georgia" pitchFamily="18" charset="0"/>
              </a:rPr>
              <a:t> mokinių </a:t>
            </a:r>
            <a:br>
              <a:rPr lang="lt-LT" sz="3200" dirty="0">
                <a:latin typeface="Georgia" pitchFamily="18" charset="0"/>
              </a:rPr>
            </a:br>
            <a:r>
              <a:rPr lang="lt-LT" sz="3200" dirty="0">
                <a:latin typeface="Georgia" pitchFamily="18" charset="0"/>
              </a:rPr>
              <a:t>Iš 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57 </a:t>
            </a:r>
            <a:r>
              <a:rPr lang="lt-LT" sz="3200" dirty="0">
                <a:latin typeface="Georgia" pitchFamily="18" charset="0"/>
              </a:rPr>
              <a:t>Lietuvos mokyklų.</a:t>
            </a:r>
            <a:br>
              <a:rPr lang="lt-LT" sz="3200" dirty="0">
                <a:latin typeface="Georgia" pitchFamily="18" charset="0"/>
              </a:rPr>
            </a:br>
            <a:r>
              <a:rPr lang="lt-LT" sz="3200" dirty="0" smtClean="0">
                <a:latin typeface="Georgia" pitchFamily="18" charset="0"/>
              </a:rPr>
              <a:t/>
            </a:r>
            <a:br>
              <a:rPr lang="lt-LT" sz="3200" dirty="0" smtClean="0">
                <a:latin typeface="Georgia" pitchFamily="18" charset="0"/>
              </a:rPr>
            </a:br>
            <a:r>
              <a:rPr lang="lt-LT" sz="3200" dirty="0">
                <a:latin typeface="Georgia" pitchFamily="18" charset="0"/>
              </a:rPr>
              <a:t>Konkurso organizatorius – Lietuvos etikos mokytojų asociacija</a:t>
            </a:r>
            <a:r>
              <a:rPr lang="en-US" sz="3200" dirty="0">
                <a:latin typeface="Georgia" pitchFamily="18" charset="0"/>
              </a:rPr>
              <a:t> </a:t>
            </a:r>
            <a:r>
              <a:rPr lang="lt-LT" sz="3200" dirty="0">
                <a:latin typeface="Georgia" pitchFamily="18" charset="0"/>
              </a:rPr>
              <a:t>ir LEU  Etikos katedra</a:t>
            </a:r>
          </a:p>
        </p:txBody>
      </p:sp>
      <p:pic>
        <p:nvPicPr>
          <p:cNvPr id="6147" name="Picture 3" descr="D:\Documents\Pictures\2015 M\Etikos konferencija LEU 2015.05.15\P5220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80928"/>
            <a:ext cx="4296477" cy="34383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4865458"/>
      </p:ext>
    </p:extLst>
  </p:cSld>
  <p:clrMapOvr>
    <a:masterClrMapping/>
  </p:clrMapOvr>
</p:sld>
</file>

<file path=ppt/theme/theme1.xml><?xml version="1.0" encoding="utf-8"?>
<a:theme xmlns:a="http://schemas.openxmlformats.org/drawingml/2006/main" name="Kompozitinis">
  <a:themeElements>
    <a:clrScheme name="Išdailinta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ompozitin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mpozitin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69</TotalTime>
  <Words>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Kompozitinis</vt:lpstr>
      <vt:lpstr>Sveikiname  2015 m.  respublikinio etikos konkurso  ,,MORALINĖS DILEMOS“ IV vietos laimėtoją VŽG 2g klasės moksleivę  Gretą Prelgauskaitę </vt:lpstr>
      <vt:lpstr>Konkurse dalyvavo 311 mokinių  Iš 57 Lietuvos mokyklų.  Konkurso organizatorius – Lietuvos etikos mokytojų asociacija ir LEU  Etikos katedra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User</dc:creator>
  <cp:lastModifiedBy>admin</cp:lastModifiedBy>
  <cp:revision>8</cp:revision>
  <dcterms:created xsi:type="dcterms:W3CDTF">2015-05-26T16:41:32Z</dcterms:created>
  <dcterms:modified xsi:type="dcterms:W3CDTF">2015-05-27T04:49:19Z</dcterms:modified>
</cp:coreProperties>
</file>