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90" r:id="rId5"/>
    <p:sldId id="288" r:id="rId6"/>
    <p:sldId id="271" r:id="rId7"/>
    <p:sldId id="291" r:id="rId8"/>
    <p:sldId id="292" r:id="rId9"/>
    <p:sldId id="293" r:id="rId10"/>
    <p:sldId id="269" r:id="rId11"/>
    <p:sldId id="281" r:id="rId12"/>
    <p:sldId id="294" r:id="rId13"/>
    <p:sldId id="286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1" d="100"/>
          <a:sy n="71" d="100"/>
        </p:scale>
        <p:origin x="-206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B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3846-89F7-4575-9366-ABABE472BF31}" type="datetimeFigureOut">
              <a:rPr lang="en-US" smtClean="0"/>
              <a:pPr/>
              <a:t>5/27/2015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6F8F-1AFD-4142-A674-31DDB042B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895599"/>
          </a:xfrm>
        </p:spPr>
        <p:txBody>
          <a:bodyPr>
            <a:normAutofit/>
          </a:bodyPr>
          <a:lstStyle/>
          <a:p>
            <a:r>
              <a:rPr lang="lt-LT" sz="8800" dirty="0" smtClean="0">
                <a:latin typeface="Georgia" pitchFamily="18" charset="0"/>
              </a:rPr>
              <a:t>Sveikiname ir</a:t>
            </a:r>
            <a:br>
              <a:rPr lang="lt-LT" sz="8800" dirty="0" smtClean="0">
                <a:latin typeface="Georgia" pitchFamily="18" charset="0"/>
              </a:rPr>
            </a:br>
            <a:r>
              <a:rPr lang="lt-LT" sz="8800" dirty="0" smtClean="0">
                <a:latin typeface="Georgia" pitchFamily="18" charset="0"/>
              </a:rPr>
              <a:t>dėkojame</a:t>
            </a:r>
            <a:endParaRPr lang="en-US" sz="88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lt-LT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Vilniaus Žirmūnų gimnazija</a:t>
            </a:r>
            <a:endParaRPr lang="en-US" dirty="0" smtClean="0">
              <a:solidFill>
                <a:schemeClr val="tx1"/>
              </a:solidFill>
              <a:latin typeface="Georgia" pitchFamily="18" charset="0"/>
              <a:cs typeface="Gautami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2015 m. 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gegužės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  <a:cs typeface="Gautami" pitchFamily="34" charset="0"/>
              </a:rPr>
              <a:t> 21</a:t>
            </a:r>
            <a:endParaRPr lang="en-US" dirty="0">
              <a:solidFill>
                <a:schemeClr val="tx1"/>
              </a:solidFill>
              <a:latin typeface="Georgia" pitchFamily="18" charset="0"/>
              <a:cs typeface="Gauta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2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1219200"/>
          </a:xfrm>
        </p:spPr>
        <p:txBody>
          <a:bodyPr>
            <a:noAutofit/>
          </a:bodyPr>
          <a:lstStyle/>
          <a:p>
            <a:r>
              <a:rPr lang="lt-LT" sz="6600" dirty="0" smtClean="0">
                <a:latin typeface="Georgia" pitchFamily="18" charset="0"/>
              </a:rPr>
              <a:t>Dėkojame</a:t>
            </a:r>
            <a:endParaRPr lang="en-US" sz="6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91599" cy="5410200"/>
          </a:xfrm>
        </p:spPr>
        <p:txBody>
          <a:bodyPr>
            <a:normAutofit fontScale="92500" lnSpcReduction="10000"/>
          </a:bodyPr>
          <a:lstStyle/>
          <a:p>
            <a:r>
              <a:rPr lang="lt-LT" sz="3900" dirty="0" smtClean="0">
                <a:solidFill>
                  <a:schemeClr val="tx1"/>
                </a:solidFill>
                <a:latin typeface="Georgia" pitchFamily="18" charset="0"/>
              </a:rPr>
              <a:t>Vilniaus Žirmūnų gimnazijos merginų komandai, </a:t>
            </a:r>
            <a:r>
              <a:rPr lang="lt-LT" sz="4000" dirty="0">
                <a:solidFill>
                  <a:schemeClr val="tx1"/>
                </a:solidFill>
                <a:latin typeface="Georgia" pitchFamily="18" charset="0"/>
              </a:rPr>
              <a:t>atstovavusiai mūsų gimnaziją</a:t>
            </a:r>
            <a:r>
              <a:rPr lang="lt-LT" sz="3900" dirty="0" smtClean="0">
                <a:solidFill>
                  <a:schemeClr val="tx1"/>
                </a:solidFill>
                <a:latin typeface="Georgia" pitchFamily="18" charset="0"/>
              </a:rPr>
              <a:t> XIV SŽ lengvosios atletikos čempionato estafetės bėgimo varžybose ir užėmusiai</a:t>
            </a:r>
          </a:p>
          <a:p>
            <a:r>
              <a:rPr lang="en-US" sz="4800" b="1" i="1" dirty="0" smtClean="0">
                <a:solidFill>
                  <a:schemeClr val="tx1"/>
                </a:solidFill>
                <a:latin typeface="Georgia" pitchFamily="18" charset="0"/>
              </a:rPr>
              <a:t>VIII</a:t>
            </a:r>
            <a:r>
              <a:rPr lang="lt-LT" sz="4800" b="1" i="1" dirty="0" smtClean="0">
                <a:solidFill>
                  <a:schemeClr val="tx1"/>
                </a:solidFill>
                <a:latin typeface="Georgia" pitchFamily="18" charset="0"/>
              </a:rPr>
              <a:t> vietą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Ievai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Visokavičiūtei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latin typeface="Georgia" pitchFamily="18" charset="0"/>
              </a:rPr>
              <a:t>Akvil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ei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Bakaitei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Monikai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Mačionytei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Justinai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Jablonskaitei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lt-LT" sz="3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7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004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2608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1"/>
            <a:ext cx="7772400" cy="1219200"/>
          </a:xfrm>
        </p:spPr>
        <p:txBody>
          <a:bodyPr>
            <a:noAutofit/>
          </a:bodyPr>
          <a:lstStyle/>
          <a:p>
            <a:r>
              <a:rPr lang="lt-LT" sz="6600" dirty="0" smtClean="0">
                <a:latin typeface="Georgia" pitchFamily="18" charset="0"/>
              </a:rPr>
              <a:t>Dėkojame</a:t>
            </a:r>
            <a:endParaRPr lang="en-US" sz="6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91599" cy="5410200"/>
          </a:xfrm>
        </p:spPr>
        <p:txBody>
          <a:bodyPr>
            <a:normAutofit fontScale="92500" lnSpcReduction="10000"/>
          </a:bodyPr>
          <a:lstStyle/>
          <a:p>
            <a:r>
              <a:rPr lang="lt-LT" sz="3900" dirty="0" smtClean="0">
                <a:solidFill>
                  <a:schemeClr val="tx1"/>
                </a:solidFill>
                <a:latin typeface="Georgia" pitchFamily="18" charset="0"/>
              </a:rPr>
              <a:t>Vilniaus Žirmūnų gimnazijos </a:t>
            </a:r>
            <a:r>
              <a:rPr lang="lt-LT" sz="3900" dirty="0">
                <a:solidFill>
                  <a:schemeClr val="tx1"/>
                </a:solidFill>
                <a:latin typeface="Georgia" pitchFamily="18" charset="0"/>
              </a:rPr>
              <a:t>v</a:t>
            </a:r>
            <a:r>
              <a:rPr lang="lt-LT" sz="3900" dirty="0" smtClean="0">
                <a:solidFill>
                  <a:schemeClr val="tx1"/>
                </a:solidFill>
                <a:latin typeface="Georgia" pitchFamily="18" charset="0"/>
              </a:rPr>
              <a:t>aikinų komandai, </a:t>
            </a:r>
            <a:r>
              <a:rPr lang="lt-LT" sz="4000" dirty="0">
                <a:solidFill>
                  <a:schemeClr val="tx1"/>
                </a:solidFill>
                <a:latin typeface="Georgia" pitchFamily="18" charset="0"/>
              </a:rPr>
              <a:t>atstovavusiai mūsų gimnaziją</a:t>
            </a:r>
            <a:r>
              <a:rPr lang="lt-LT" sz="3900" dirty="0" smtClean="0">
                <a:solidFill>
                  <a:schemeClr val="tx1"/>
                </a:solidFill>
                <a:latin typeface="Georgia" pitchFamily="18" charset="0"/>
              </a:rPr>
              <a:t> XIV SŽ lengvosios atletikos čempionato estafetės bėgimo varžybose ir užėmusiai</a:t>
            </a:r>
          </a:p>
          <a:p>
            <a:r>
              <a:rPr lang="lt-LT" sz="4800" b="1" i="1" dirty="0" smtClean="0">
                <a:solidFill>
                  <a:schemeClr val="tx1"/>
                </a:solidFill>
                <a:latin typeface="Georgia" pitchFamily="18" charset="0"/>
              </a:rPr>
              <a:t>IX vietą</a:t>
            </a:r>
            <a:endParaRPr lang="lt-LT" sz="3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Kastyčiui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Budrevičiui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Simonui Panavui,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Rapolui Petkui,</a:t>
            </a:r>
          </a:p>
          <a:p>
            <a:pPr marL="685800" indent="-685800" algn="just">
              <a:buFont typeface="Arial" pitchFamily="34" charset="0"/>
              <a:buChar char="•"/>
            </a:pP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Šarūnui </a:t>
            </a:r>
            <a:r>
              <a:rPr lang="lt-LT" sz="3600" dirty="0" err="1" smtClean="0">
                <a:solidFill>
                  <a:schemeClr val="tx1"/>
                </a:solidFill>
                <a:latin typeface="Georgia" pitchFamily="18" charset="0"/>
              </a:rPr>
              <a:t>Iljeičiui</a:t>
            </a:r>
            <a:r>
              <a:rPr lang="lt-LT" sz="36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lt-LT" sz="3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latin typeface="Georgia" pitchFamily="18" charset="0"/>
              </a:rPr>
              <a:t>A</a:t>
            </a:r>
            <a:r>
              <a:rPr lang="lt-LT" sz="9600" b="1" dirty="0">
                <a:latin typeface="Georgia" pitchFamily="18" charset="0"/>
              </a:rPr>
              <a:t>ČIŪ</a:t>
            </a:r>
            <a:r>
              <a:rPr lang="en-US" sz="9600" b="1" dirty="0" smtClean="0">
                <a:latin typeface="Georgia" pitchFamily="18" charset="0"/>
              </a:rPr>
              <a:t>!</a:t>
            </a:r>
            <a:r>
              <a:rPr lang="en-US" sz="9600" dirty="0">
                <a:latin typeface="Georgia" pitchFamily="18" charset="0"/>
              </a:rPr>
              <a:t/>
            </a:r>
            <a:br>
              <a:rPr lang="en-US" sz="9600" dirty="0">
                <a:latin typeface="Georgia" pitchFamily="18" charset="0"/>
              </a:rPr>
            </a:br>
            <a:r>
              <a:rPr lang="lt-LT" sz="9600" dirty="0" smtClean="0">
                <a:latin typeface="Georgia" pitchFamily="18" charset="0"/>
              </a:rPr>
              <a:t>Šaunuolės</a:t>
            </a:r>
            <a:r>
              <a:rPr lang="en-US" sz="9600" dirty="0" smtClean="0">
                <a:latin typeface="Georgia" pitchFamily="18" charset="0"/>
              </a:rPr>
              <a:t>!</a:t>
            </a:r>
            <a:r>
              <a:rPr lang="lt-LT" sz="9600" dirty="0">
                <a:latin typeface="Georgia" pitchFamily="18" charset="0"/>
              </a:rPr>
              <a:t> Šaunuoliai</a:t>
            </a:r>
            <a:r>
              <a:rPr lang="en-US" sz="9600" dirty="0">
                <a:latin typeface="Georgia" pitchFamily="18" charset="0"/>
              </a:rPr>
              <a:t>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7588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278562"/>
          </a:xfrm>
        </p:spPr>
        <p:txBody>
          <a:bodyPr>
            <a:normAutofit/>
          </a:bodyPr>
          <a:lstStyle/>
          <a:p>
            <a:r>
              <a:rPr lang="lt-LT" sz="5400" dirty="0" smtClean="0">
                <a:latin typeface="Georgia" pitchFamily="18" charset="0"/>
              </a:rPr>
              <a:t>Vilniaus miesto gimnazistų XI</a:t>
            </a:r>
            <a:r>
              <a:rPr lang="en-US" sz="5400" dirty="0" smtClean="0">
                <a:latin typeface="Georgia" pitchFamily="18" charset="0"/>
              </a:rPr>
              <a:t>V</a:t>
            </a:r>
            <a:r>
              <a:rPr lang="lt-LT" sz="5400" dirty="0" smtClean="0">
                <a:latin typeface="Georgia" pitchFamily="18" charset="0"/>
              </a:rPr>
              <a:t> sporto žaidynių lengvosios atletikos čempionato varžybose merginų komandai</a:t>
            </a:r>
            <a:r>
              <a:rPr lang="en-US" sz="5400" dirty="0" smtClean="0">
                <a:latin typeface="Georgia" pitchFamily="18" charset="0"/>
              </a:rPr>
              <a:t>,</a:t>
            </a:r>
            <a:r>
              <a:rPr lang="lt-LT" sz="5400" dirty="0" smtClean="0">
                <a:latin typeface="Georgia" pitchFamily="18" charset="0"/>
              </a:rPr>
              <a:t> iškovojusiai</a:t>
            </a:r>
            <a:br>
              <a:rPr lang="lt-LT" sz="5400" dirty="0" smtClean="0">
                <a:latin typeface="Georgia" pitchFamily="18" charset="0"/>
              </a:rPr>
            </a:br>
            <a:r>
              <a:rPr lang="en-US" sz="8000" b="1" i="1" dirty="0" smtClean="0">
                <a:latin typeface="Georgia" pitchFamily="18" charset="0"/>
              </a:rPr>
              <a:t>VI</a:t>
            </a:r>
            <a:r>
              <a:rPr lang="lt-LT" sz="8000" b="1" i="1" dirty="0" smtClean="0">
                <a:latin typeface="Georgia" pitchFamily="18" charset="0"/>
              </a:rPr>
              <a:t> vietą</a:t>
            </a:r>
            <a:r>
              <a:rPr lang="en-US" sz="8000" b="1" i="1" dirty="0" smtClean="0">
                <a:latin typeface="Georgia" pitchFamily="18" charset="0"/>
              </a:rPr>
              <a:t>!</a:t>
            </a:r>
            <a:endParaRPr lang="en-US" sz="80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5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400"/>
          </a:xfrm>
        </p:spPr>
        <p:txBody>
          <a:bodyPr/>
          <a:lstStyle/>
          <a:p>
            <a:r>
              <a:rPr lang="lt-LT" dirty="0" smtClean="0">
                <a:latin typeface="Georgia" pitchFamily="18" charset="0"/>
              </a:rPr>
              <a:t>Komandai atstovavo: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M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onika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Mačionytė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IIa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beisbolo kamuoliuko metimas     </a:t>
            </a:r>
            <a:r>
              <a:rPr lang="lt-LT" b="1" dirty="0" smtClean="0">
                <a:solidFill>
                  <a:schemeClr val="tx1"/>
                </a:solidFill>
                <a:latin typeface="Georgia" pitchFamily="18" charset="0"/>
              </a:rPr>
              <a:t>II vieta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Karolina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Ginevičiūtė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IIIg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 –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beisbolo kamuoliuko metimas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Justina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Jablonskaitė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IIc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200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m. bėgimas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Medeina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Bleizgytė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IVd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200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m. 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bėgimas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Ieva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Visokavičiūtė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IIIe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200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m. bėgimas 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Akvilė </a:t>
            </a:r>
            <a:r>
              <a:rPr lang="lt-LT" dirty="0" err="1">
                <a:solidFill>
                  <a:schemeClr val="tx1"/>
                </a:solidFill>
                <a:latin typeface="Georgia" pitchFamily="18" charset="0"/>
              </a:rPr>
              <a:t>Bakaitė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IIc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šuolis į 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tolį</a:t>
            </a:r>
            <a:endParaRPr lang="lt-LT" dirty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Giedrė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Greblikaitė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IIIc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00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m. bėgimas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Mokytoja Laima Kavaliauskienė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Mokytoja Virginija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Vasilevskienė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4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04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44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64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"/>
            <a:ext cx="8915400" cy="2285999"/>
          </a:xfrm>
        </p:spPr>
        <p:txBody>
          <a:bodyPr>
            <a:normAutofit fontScale="90000"/>
          </a:bodyPr>
          <a:lstStyle/>
          <a:p>
            <a:r>
              <a:rPr lang="lt-LT" b="1" i="1" dirty="0" smtClean="0">
                <a:latin typeface="Georgia" pitchFamily="18" charset="0"/>
              </a:rPr>
              <a:t>Dėkojame</a:t>
            </a:r>
            <a:r>
              <a:rPr lang="lt-LT" dirty="0" smtClean="0">
                <a:latin typeface="Georgia" pitchFamily="18" charset="0"/>
              </a:rPr>
              <a:t> </a:t>
            </a:r>
            <a:r>
              <a:rPr lang="lt-LT" sz="3600" dirty="0" smtClean="0">
                <a:latin typeface="Georgia" pitchFamily="18" charset="0"/>
              </a:rPr>
              <a:t>Žirmūnų gimnazijos vaikinų komandai, </a:t>
            </a:r>
            <a:r>
              <a:rPr lang="lt-LT" sz="3600" dirty="0">
                <a:latin typeface="Georgia" pitchFamily="18" charset="0"/>
              </a:rPr>
              <a:t>atstovavusiai </a:t>
            </a:r>
            <a:r>
              <a:rPr lang="lt-LT" sz="3600" dirty="0" smtClean="0">
                <a:latin typeface="Georgia" pitchFamily="18" charset="0"/>
              </a:rPr>
              <a:t>mūsų gimnaziją Vilniaus m. gimnazistų XIV </a:t>
            </a:r>
            <a:r>
              <a:rPr lang="lt-LT" sz="3600" dirty="0">
                <a:latin typeface="Georgia" pitchFamily="18" charset="0"/>
              </a:rPr>
              <a:t>sporto žaidynių lengvosios atletikos </a:t>
            </a:r>
            <a:r>
              <a:rPr lang="lt-LT" sz="3600" dirty="0" smtClean="0">
                <a:latin typeface="Georgia" pitchFamily="18" charset="0"/>
              </a:rPr>
              <a:t>čempionato varžybose: </a:t>
            </a:r>
            <a:endParaRPr lang="en-US" sz="3600" dirty="0">
              <a:latin typeface="Georg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200"/>
            <a:ext cx="8763000" cy="464820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Rapolui Petkui  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Ib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– šuolis į aukštį     </a:t>
            </a:r>
            <a:r>
              <a:rPr lang="lt-LT" b="1" dirty="0" smtClean="0">
                <a:solidFill>
                  <a:schemeClr val="tx1"/>
                </a:solidFill>
                <a:latin typeface="Georgia" pitchFamily="18" charset="0"/>
              </a:rPr>
              <a:t>III vieta</a:t>
            </a:r>
            <a:endParaRPr lang="lt-LT" b="1" dirty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Pauliui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Sungailai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  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V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c – šuolis į tolį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Martynui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Griškai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IIIa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beisbolo kamuoliuko metimas 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Kastyčiui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Budrevičiui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IIIe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200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m. bėgimas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Simonui Panavui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IIIe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200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 m. bėgimas 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Simonui Vaitkui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IIIe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800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m. bėgimas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Ignui G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lžiniui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II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a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800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m. bėgimas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Šarūnui </a:t>
            </a:r>
            <a:r>
              <a:rPr lang="lt-LT" dirty="0" err="1" smtClean="0">
                <a:solidFill>
                  <a:schemeClr val="tx1"/>
                </a:solidFill>
                <a:latin typeface="Georgia" pitchFamily="18" charset="0"/>
              </a:rPr>
              <a:t>Iljeičiui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US" dirty="0" err="1" smtClean="0">
                <a:solidFill>
                  <a:schemeClr val="tx1"/>
                </a:solidFill>
                <a:latin typeface="Georgia" pitchFamily="18" charset="0"/>
              </a:rPr>
              <a:t>estafetinis</a:t>
            </a: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lt-LT" dirty="0">
                <a:solidFill>
                  <a:schemeClr val="tx1"/>
                </a:solidFill>
                <a:latin typeface="Georgia" pitchFamily="18" charset="0"/>
              </a:rPr>
              <a:t>bėgimas </a:t>
            </a:r>
            <a:endParaRPr lang="lt-LT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lt-LT" dirty="0" smtClean="0">
                <a:solidFill>
                  <a:schemeClr val="tx1"/>
                </a:solidFill>
                <a:latin typeface="Georgia" pitchFamily="18" charset="0"/>
              </a:rPr>
              <a:t>Mokytojui Arūnui Giedraičiui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8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4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41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4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932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004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988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a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fonas1</Template>
  <TotalTime>341</TotalTime>
  <Words>255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fonas1</vt:lpstr>
      <vt:lpstr>Sveikiname ir dėkojame</vt:lpstr>
      <vt:lpstr>Vilniaus miesto gimnazistų XIV sporto žaidynių lengvosios atletikos čempionato varžybose merginų komandai, iškovojusiai VI vietą!</vt:lpstr>
      <vt:lpstr>Komandai atstovavo:</vt:lpstr>
      <vt:lpstr>Slide 4</vt:lpstr>
      <vt:lpstr>Slide 5</vt:lpstr>
      <vt:lpstr>Dėkojame Žirmūnų gimnazijos vaikinų komandai, atstovavusiai mūsų gimnaziją Vilniaus m. gimnazistų XIV sporto žaidynių lengvosios atletikos čempionato varžybose: </vt:lpstr>
      <vt:lpstr>Slide 7</vt:lpstr>
      <vt:lpstr>Slide 8</vt:lpstr>
      <vt:lpstr>Slide 9</vt:lpstr>
      <vt:lpstr>Dėkojame</vt:lpstr>
      <vt:lpstr>Slide 11</vt:lpstr>
      <vt:lpstr>Dėkojame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Sveikiname</dc:title>
  <dc:creator>Jolanta</dc:creator>
  <cp:lastModifiedBy>admin</cp:lastModifiedBy>
  <cp:revision>34</cp:revision>
  <dcterms:created xsi:type="dcterms:W3CDTF">2014-03-26T08:30:23Z</dcterms:created>
  <dcterms:modified xsi:type="dcterms:W3CDTF">2015-05-27T11:48:55Z</dcterms:modified>
</cp:coreProperties>
</file>