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90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5730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262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87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9262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5793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732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77503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368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192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5862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642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730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7860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46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469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234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6FA93E-F559-48C6-A883-DD962B2F9B69}" type="datetimeFigureOut">
              <a:rPr lang="lt-LT" smtClean="0"/>
              <a:t>2014.10.31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0B04-FFBB-4FD2-BC1E-19B78D6601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10468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sz="60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Ketvirtų klasių išvyka </a:t>
            </a:r>
            <a:r>
              <a:rPr lang="lt-LT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lt-LT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</a:br>
            <a:r>
              <a:rPr lang="lt-LT" sz="9600" b="1" i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„Laikinoji sostinė - Kaunas“</a:t>
            </a:r>
            <a:endParaRPr lang="lt-LT" sz="96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1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Apie kelionę:</a:t>
            </a:r>
            <a:endParaRPr lang="lt-LT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9587" y="1473958"/>
            <a:ext cx="1023582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9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Ačiū už dėmesį!</a:t>
            </a:r>
            <a:endParaRPr lang="en-US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6486" y="5696887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2014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21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11</Words>
  <Application>Microsoft Office PowerPoint</Application>
  <PresentationFormat>Widescreen</PresentationFormat>
  <Paragraphs>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Century Gothic</vt:lpstr>
      <vt:lpstr>Wingdings 3</vt:lpstr>
      <vt:lpstr>Ion</vt:lpstr>
      <vt:lpstr>Ketvirtų klasių išvyka  „Laikinoji sostinė - Kaunas“</vt:lpstr>
      <vt:lpstr>Apie kelionę: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Ketvirtų klasių išvyka  „Laikinoji sostinė - Kaunas“</dc:title>
  <dc:creator>Ieva Sabaliauskaitė</dc:creator>
  <cp:lastModifiedBy>Ieva Sabaliauskaitė</cp:lastModifiedBy>
  <cp:revision>2</cp:revision>
  <dcterms:created xsi:type="dcterms:W3CDTF">2014-10-31T17:33:15Z</dcterms:created>
  <dcterms:modified xsi:type="dcterms:W3CDTF">2014-10-31T18:17:33Z</dcterms:modified>
</cp:coreProperties>
</file>