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334" r:id="rId4"/>
    <p:sldId id="335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</p:sldIdLst>
  <p:sldSz cx="9144000" cy="6858000" type="screen4x3"/>
  <p:notesSz cx="6858000" cy="9144000"/>
  <p:custDataLst>
    <p:tags r:id="rId59"/>
  </p:custDataLst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2014.12.18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2014.12.18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med" advClick="0" advTm="5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2014.12.18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med" advClick="0" advTm="5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2014.12.18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2014.12.18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med" advClick="0" advTm="5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2014.12.18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med" advClick="0" advTm="5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2014.12.18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med" advClick="0" advTm="5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2014.12.18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med" advClick="0" advTm="5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2014.12.18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2014.12.18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med" advClick="0" advTm="5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2014.12.18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spd="med" advClick="0" advTm="5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DDC4-DD48-4308-A7E0-98165D63D553}" type="datetimeFigureOut">
              <a:rPr lang="lt-LT" smtClean="0"/>
              <a:pPr/>
              <a:t>2014.12.18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whee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8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Kalėdos VŽG</a:t>
            </a:r>
            <a:endParaRPr lang="lt-LT" sz="8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Audinga Šilėnaitė 1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500" y="0"/>
            <a:ext cx="3429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097029" y="6488668"/>
            <a:ext cx="2046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Audinga </a:t>
            </a:r>
            <a:r>
              <a:rPr lang="lt-LT" dirty="0" err="1" smtClean="0"/>
              <a:t>Šilėnaitė</a:t>
            </a:r>
            <a:r>
              <a:rPr lang="lt-LT" dirty="0" smtClean="0"/>
              <a:t> 1f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Bazilė Gancevičiūtė 1d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36575"/>
            <a:ext cx="9144000" cy="57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856643" y="6488668"/>
            <a:ext cx="228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Bazilė </a:t>
            </a:r>
            <a:r>
              <a:rPr lang="lt-LT" dirty="0" err="1" smtClean="0"/>
              <a:t>Gancevičiūtė</a:t>
            </a:r>
            <a:r>
              <a:rPr lang="lt-LT" dirty="0" smtClean="0"/>
              <a:t> 1d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Danielius Kalasauskas 1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3225"/>
            <a:ext cx="9144000" cy="6049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629978" y="6488668"/>
            <a:ext cx="251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Danielius </a:t>
            </a:r>
            <a:r>
              <a:rPr lang="lt-LT" dirty="0" err="1" smtClean="0"/>
              <a:t>Kalasauskas</a:t>
            </a:r>
            <a:r>
              <a:rPr lang="lt-LT" dirty="0" smtClean="0"/>
              <a:t> 1D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Darija Jankauskaitė 1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60425"/>
            <a:ext cx="9144000" cy="5135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881073" y="6488668"/>
            <a:ext cx="2262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Darija Jankauskaitė 1d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Darius Andzevičius 2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24150" y="0"/>
            <a:ext cx="3695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926662" y="6488668"/>
            <a:ext cx="221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Darius </a:t>
            </a:r>
            <a:r>
              <a:rPr lang="lt-LT" dirty="0" err="1" smtClean="0"/>
              <a:t>Andzevičius</a:t>
            </a:r>
            <a:r>
              <a:rPr lang="lt-LT" dirty="0" smtClean="0"/>
              <a:t> 2e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milija Dimšaitė 1c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01600"/>
            <a:ext cx="9144000" cy="6653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195325" y="6488668"/>
            <a:ext cx="1948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Emilija </a:t>
            </a:r>
            <a:r>
              <a:rPr lang="lt-LT" dirty="0" err="1" smtClean="0"/>
              <a:t>Dimšaitė</a:t>
            </a:r>
            <a:r>
              <a:rPr lang="lt-LT" dirty="0" smtClean="0"/>
              <a:t> 1c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milija Kavalnytė 1c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76363" y="0"/>
            <a:ext cx="63896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118189" y="6488668"/>
            <a:ext cx="2025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Emilija </a:t>
            </a:r>
            <a:r>
              <a:rPr lang="lt-LT" dirty="0" err="1" smtClean="0"/>
              <a:t>Kavalnytė</a:t>
            </a:r>
            <a:r>
              <a:rPr lang="lt-LT" dirty="0" smtClean="0"/>
              <a:t> 1c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milija Zuzevičiūtė 2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951605" y="6488668"/>
            <a:ext cx="2192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Emilija </a:t>
            </a:r>
            <a:r>
              <a:rPr lang="lt-LT" dirty="0" err="1" smtClean="0"/>
              <a:t>Zuzevičiūtė</a:t>
            </a:r>
            <a:r>
              <a:rPr lang="lt-LT" dirty="0" smtClean="0"/>
              <a:t> 2e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Eva Daškevič 2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511565" y="6488668"/>
            <a:ext cx="1632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err="1" smtClean="0"/>
              <a:t>Eva</a:t>
            </a:r>
            <a:r>
              <a:rPr lang="lt-LT" dirty="0" smtClean="0"/>
              <a:t> </a:t>
            </a:r>
            <a:r>
              <a:rPr lang="lt-LT" dirty="0" err="1" smtClean="0"/>
              <a:t>Daškevič</a:t>
            </a:r>
            <a:r>
              <a:rPr lang="lt-LT" dirty="0" smtClean="0"/>
              <a:t> 2c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Felicija Dudoit 2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8838"/>
            <a:ext cx="9144000" cy="514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337287" y="6488668"/>
            <a:ext cx="180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Felicija </a:t>
            </a:r>
            <a:r>
              <a:rPr lang="lt-LT" dirty="0" err="1" smtClean="0"/>
              <a:t>Dudoit</a:t>
            </a:r>
            <a:r>
              <a:rPr lang="lt-LT" dirty="0" smtClean="0"/>
              <a:t> 2d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Agnė Karčiauskaitė. 2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853886" y="6488668"/>
            <a:ext cx="2290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Agnė </a:t>
            </a:r>
            <a:r>
              <a:rPr lang="lt-LT" dirty="0" err="1" smtClean="0"/>
              <a:t>Karčiauskaitė</a:t>
            </a:r>
            <a:r>
              <a:rPr lang="lt-LT" dirty="0" smtClean="0"/>
              <a:t> 2e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Gabija Račaitė 1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638" y="0"/>
            <a:ext cx="91011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346328" y="6488668"/>
            <a:ext cx="1797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Gabija </a:t>
            </a:r>
            <a:r>
              <a:rPr lang="lt-LT" dirty="0" err="1" smtClean="0"/>
              <a:t>Račaitė</a:t>
            </a:r>
            <a:r>
              <a:rPr lang="lt-LT" dirty="0" smtClean="0"/>
              <a:t> 1g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Gabijs Kaminskaitė 1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50963" y="0"/>
            <a:ext cx="6442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916211" y="6488668"/>
            <a:ext cx="224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Gabija Kaminskaitė 1e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Gabrielė Bernotaitė 2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7950" y="0"/>
            <a:ext cx="3848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839074" y="6488668"/>
            <a:ext cx="2304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Gabrielė </a:t>
            </a:r>
            <a:r>
              <a:rPr lang="lt-LT" dirty="0" err="1" smtClean="0"/>
              <a:t>Bernotaitė</a:t>
            </a:r>
            <a:r>
              <a:rPr lang="lt-LT" dirty="0" smtClean="0"/>
              <a:t> 2a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giedrėvoverytė2e 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95475" y="0"/>
            <a:ext cx="535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149671" y="6488668"/>
            <a:ext cx="198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Giedrė </a:t>
            </a:r>
            <a:r>
              <a:rPr lang="lt-LT" dirty="0" err="1" smtClean="0"/>
              <a:t>Voverytė</a:t>
            </a:r>
            <a:r>
              <a:rPr lang="lt-LT" dirty="0" smtClean="0"/>
              <a:t> 2e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giedrėvoverytė2e 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95475" y="0"/>
            <a:ext cx="535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149671" y="6488668"/>
            <a:ext cx="198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Giedrė </a:t>
            </a:r>
            <a:r>
              <a:rPr lang="lt-LT" dirty="0" err="1" smtClean="0"/>
              <a:t>Voverytė</a:t>
            </a:r>
            <a:r>
              <a:rPr lang="lt-LT" dirty="0" smtClean="0"/>
              <a:t> 2e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giedrėvoverytė2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49450" y="0"/>
            <a:ext cx="5245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149671" y="6488668"/>
            <a:ext cx="198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Giedrė </a:t>
            </a:r>
            <a:r>
              <a:rPr lang="lt-LT" dirty="0" err="1" smtClean="0"/>
              <a:t>Voverytė</a:t>
            </a:r>
            <a:r>
              <a:rPr lang="lt-LT" dirty="0" smtClean="0"/>
              <a:t> 2e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Gytis Jašinskas 2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2575" y="0"/>
            <a:ext cx="8578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319270" y="6488668"/>
            <a:ext cx="182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Gytis Jašinskas 2a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Goda Grigaliūnaitė 1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33575" y="0"/>
            <a:ext cx="52752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923905" y="6488668"/>
            <a:ext cx="2220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Goda Grigaliūnaitė 1e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Ieva Gerliakaitė 2d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03338"/>
            <a:ext cx="9144000" cy="42497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219884" y="6488668"/>
            <a:ext cx="1924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Ieva </a:t>
            </a:r>
            <a:r>
              <a:rPr lang="lt-LT" dirty="0" err="1" smtClean="0"/>
              <a:t>Gerliakaitė</a:t>
            </a:r>
            <a:r>
              <a:rPr lang="lt-LT" dirty="0" smtClean="0"/>
              <a:t> 2d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Ieva Grigalytė 2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440264" y="6488668"/>
            <a:ext cx="1703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Ieva </a:t>
            </a:r>
            <a:r>
              <a:rPr lang="lt-LT" dirty="0" err="1" smtClean="0"/>
              <a:t>Grigalytė</a:t>
            </a:r>
            <a:r>
              <a:rPr lang="lt-LT" dirty="0" smtClean="0"/>
              <a:t> 2f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smtClean="0"/>
          </a:p>
        </p:txBody>
      </p:sp>
      <p:pic>
        <p:nvPicPr>
          <p:cNvPr id="17411" name="Picture 4" descr="C:\Users\darius\Dropbox\Žiemos spalvos\vzg\Regina Arelyte 1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314450"/>
            <a:ext cx="762635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411760" y="6021288"/>
            <a:ext cx="5943600" cy="374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lt-LT" sz="1600" dirty="0" smtClean="0">
                <a:latin typeface="+mj-lt"/>
                <a:ea typeface="+mj-ea"/>
                <a:cs typeface="+mj-cs"/>
              </a:rPr>
              <a:t>Regina </a:t>
            </a:r>
            <a:r>
              <a:rPr lang="lt-LT" sz="1600" dirty="0">
                <a:latin typeface="+mj-lt"/>
                <a:ea typeface="+mj-ea"/>
                <a:cs typeface="+mj-cs"/>
              </a:rPr>
              <a:t>Arelytė, 1f </a:t>
            </a:r>
            <a:r>
              <a:rPr lang="lt-LT" sz="1600" dirty="0" smtClean="0">
                <a:latin typeface="+mj-lt"/>
                <a:ea typeface="+mj-ea"/>
                <a:cs typeface="+mj-cs"/>
              </a:rPr>
              <a:t>kl.</a:t>
            </a:r>
            <a:endParaRPr lang="en-US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1741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smtClean="0"/>
          </a:p>
        </p:txBody>
      </p:sp>
    </p:spTree>
  </p:cSld>
  <p:clrMapOvr>
    <a:masterClrMapping/>
  </p:clrMapOvr>
  <p:transition spd="med" advClick="0" advTm="10000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Ieva Mačerinskaitė, 2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50875"/>
            <a:ext cx="9144000" cy="5554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878443" y="6488668"/>
            <a:ext cx="2265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Ieva </a:t>
            </a:r>
            <a:r>
              <a:rPr lang="lt-LT" dirty="0" err="1" smtClean="0"/>
              <a:t>Mačerinskaitė</a:t>
            </a:r>
            <a:r>
              <a:rPr lang="lt-LT" dirty="0" smtClean="0"/>
              <a:t>, 2c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Ignas Žiupka 3A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382749" y="6488668"/>
            <a:ext cx="1608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Ignas </a:t>
            </a:r>
            <a:r>
              <a:rPr lang="lt-LT" dirty="0" err="1" smtClean="0"/>
              <a:t>Žiupka</a:t>
            </a:r>
            <a:r>
              <a:rPr lang="lt-LT" dirty="0" smtClean="0"/>
              <a:t> 3c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Ilona Balionis 2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63563"/>
            <a:ext cx="9144000" cy="5729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473350" y="6488668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Ilona Balionis 2f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Justas Jasevičius 4B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39725"/>
            <a:ext cx="9144000" cy="61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029447" y="6488668"/>
            <a:ext cx="2114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Justas Jasevičius 4B1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Justas Masiulis 1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313627" y="6488668"/>
            <a:ext cx="183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Justas Masiulis 1c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Justas Miškinis 1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30250"/>
            <a:ext cx="9144000" cy="53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295994" y="6488668"/>
            <a:ext cx="1848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Justas Miškinis 1d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Justė Mileriūtė II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52463" y="0"/>
            <a:ext cx="78374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304586" y="6488668"/>
            <a:ext cx="1839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Justė </a:t>
            </a:r>
            <a:r>
              <a:rPr lang="lt-LT" dirty="0" err="1" smtClean="0"/>
              <a:t>Mileriūtė</a:t>
            </a:r>
            <a:r>
              <a:rPr lang="lt-LT" dirty="0" smtClean="0"/>
              <a:t> 2c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Karolina Dirmaitė, 2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44675" y="0"/>
            <a:ext cx="5454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996104" y="6488668"/>
            <a:ext cx="2147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Karolina </a:t>
            </a:r>
            <a:r>
              <a:rPr lang="lt-LT" dirty="0" err="1" smtClean="0"/>
              <a:t>Dirmaitė</a:t>
            </a:r>
            <a:r>
              <a:rPr lang="lt-LT" dirty="0" smtClean="0"/>
              <a:t>, 2F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Luiza jarmalaitė 2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14350"/>
            <a:ext cx="9144000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248866" y="6488668"/>
            <a:ext cx="191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Luiza </a:t>
            </a:r>
            <a:r>
              <a:rPr lang="lt-LT" dirty="0" err="1" smtClean="0"/>
              <a:t>Jarmalaitė</a:t>
            </a:r>
            <a:r>
              <a:rPr lang="lt-LT" dirty="0" smtClean="0"/>
              <a:t> 2f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Margarita Kriščiūnaitė 2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28600"/>
            <a:ext cx="9144000" cy="6399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616064" y="6488668"/>
            <a:ext cx="2527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rgbClr val="FF0000"/>
                </a:solidFill>
              </a:rPr>
              <a:t>Margarita </a:t>
            </a:r>
            <a:r>
              <a:rPr lang="lt-LT" dirty="0" err="1" smtClean="0">
                <a:solidFill>
                  <a:srgbClr val="FF0000"/>
                </a:solidFill>
              </a:rPr>
              <a:t>Kriščiūnaitė</a:t>
            </a:r>
            <a:r>
              <a:rPr lang="lt-LT" dirty="0" smtClean="0">
                <a:solidFill>
                  <a:srgbClr val="FF0000"/>
                </a:solidFill>
              </a:rPr>
              <a:t> 2e</a:t>
            </a:r>
            <a:endParaRPr lang="lt-L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smtClean="0"/>
          </a:p>
        </p:txBody>
      </p:sp>
      <p:sp>
        <p:nvSpPr>
          <p:cNvPr id="18435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smtClean="0"/>
          </a:p>
        </p:txBody>
      </p:sp>
      <p:pic>
        <p:nvPicPr>
          <p:cNvPr id="18436" name="Picture 4" descr="C:\Users\darius\Dropbox\Žiemos spalvos\vzg\Emilijos Zlatkutės 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6425"/>
            <a:ext cx="62293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051720" y="6093296"/>
            <a:ext cx="5638800" cy="374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lt-LT" sz="1600" dirty="0" smtClean="0">
                <a:latin typeface="+mj-lt"/>
                <a:ea typeface="+mj-ea"/>
                <a:cs typeface="+mj-cs"/>
              </a:rPr>
              <a:t>Emilija </a:t>
            </a:r>
            <a:r>
              <a:rPr lang="lt-LT" sz="1600" dirty="0">
                <a:latin typeface="+mj-lt"/>
                <a:ea typeface="+mj-ea"/>
                <a:cs typeface="+mj-cs"/>
              </a:rPr>
              <a:t>Zlatkutė, 2a </a:t>
            </a:r>
            <a:r>
              <a:rPr lang="lt-LT" sz="1600" dirty="0" smtClean="0">
                <a:latin typeface="+mj-lt"/>
                <a:ea typeface="+mj-ea"/>
                <a:cs typeface="+mj-cs"/>
              </a:rPr>
              <a:t>kl.</a:t>
            </a:r>
            <a:endParaRPr lang="en-US" sz="1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>
    <p:whee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Margarita Mūžaitė 1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19238"/>
            <a:ext cx="9144000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960966" y="6488668"/>
            <a:ext cx="2183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Margarita </a:t>
            </a:r>
            <a:r>
              <a:rPr lang="lt-LT" dirty="0" err="1" smtClean="0"/>
              <a:t>Mūžaitė</a:t>
            </a:r>
            <a:r>
              <a:rPr lang="lt-LT" dirty="0" smtClean="0"/>
              <a:t> 1c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medavaitkeviciute 1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9125" y="0"/>
            <a:ext cx="7905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018803" y="6488668"/>
            <a:ext cx="2194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Meda </a:t>
            </a:r>
            <a:r>
              <a:rPr lang="lt-LT" dirty="0" err="1" smtClean="0"/>
              <a:t>Vaitkevičiūtė</a:t>
            </a:r>
            <a:r>
              <a:rPr lang="lt-LT" dirty="0" smtClean="0"/>
              <a:t> 1f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Milda Kukytė 2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451036" y="6488668"/>
            <a:ext cx="169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Milda </a:t>
            </a:r>
            <a:r>
              <a:rPr lang="lt-LT" dirty="0" err="1" smtClean="0"/>
              <a:t>Kukytė</a:t>
            </a:r>
            <a:r>
              <a:rPr lang="lt-LT" dirty="0" smtClean="0"/>
              <a:t> 2E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Monika Barauskaitė 2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93738"/>
            <a:ext cx="9144000" cy="547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834522" y="6488668"/>
            <a:ext cx="230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Monika Barauskaitė 2a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Patricija Budaitė 2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195966" y="6488668"/>
            <a:ext cx="194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Patricija </a:t>
            </a:r>
            <a:r>
              <a:rPr lang="lt-LT" dirty="0" err="1" smtClean="0"/>
              <a:t>Budaitė</a:t>
            </a:r>
            <a:r>
              <a:rPr lang="lt-LT" dirty="0" smtClean="0"/>
              <a:t> 2f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Paula Mikšytė 1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14375"/>
            <a:ext cx="9144000" cy="54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378517" y="6488668"/>
            <a:ext cx="1765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err="1" smtClean="0"/>
              <a:t>Paula</a:t>
            </a:r>
            <a:r>
              <a:rPr lang="lt-LT" dirty="0" smtClean="0"/>
              <a:t> Mikšytė 1e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Paulina Kulytė 2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354984" y="6488668"/>
            <a:ext cx="1789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Paulina </a:t>
            </a:r>
            <a:r>
              <a:rPr lang="lt-LT" dirty="0" err="1" smtClean="0">
                <a:solidFill>
                  <a:schemeClr val="bg1"/>
                </a:solidFill>
              </a:rPr>
              <a:t>Kulytė</a:t>
            </a:r>
            <a:r>
              <a:rPr lang="lt-LT" dirty="0" smtClean="0">
                <a:solidFill>
                  <a:schemeClr val="bg1"/>
                </a:solidFill>
              </a:rPr>
              <a:t> 2a</a:t>
            </a:r>
            <a:endParaRPr lang="lt-L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Pijus Jurčiukonis 2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200776" y="6488668"/>
            <a:ext cx="194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Pijus </a:t>
            </a:r>
            <a:r>
              <a:rPr lang="lt-LT" dirty="0" err="1" smtClean="0">
                <a:solidFill>
                  <a:schemeClr val="bg1"/>
                </a:solidFill>
              </a:rPr>
              <a:t>Jurčiukonis</a:t>
            </a:r>
            <a:r>
              <a:rPr lang="lt-LT" dirty="0" smtClean="0">
                <a:solidFill>
                  <a:schemeClr val="bg1"/>
                </a:solidFill>
              </a:rPr>
              <a:t> 2f</a:t>
            </a:r>
            <a:endParaRPr lang="lt-L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Raigardas Sinkevičius 2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65163"/>
            <a:ext cx="9144000" cy="5526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707114" y="6488668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Raigardas Sinkevičius 2e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Rūta Balžėkaitė 4f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14350"/>
            <a:ext cx="9144000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290672" y="6488668"/>
            <a:ext cx="1853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Rūta </a:t>
            </a:r>
            <a:r>
              <a:rPr lang="lt-LT" dirty="0" err="1" smtClean="0"/>
              <a:t>Balžėkaitė</a:t>
            </a:r>
            <a:r>
              <a:rPr lang="lt-LT" dirty="0" smtClean="0"/>
              <a:t> 4f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Agnė Mikonytė 1c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00113" y="0"/>
            <a:ext cx="7342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278361" y="6488668"/>
            <a:ext cx="1865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Agnė </a:t>
            </a:r>
            <a:r>
              <a:rPr lang="lt-LT" dirty="0" err="1" smtClean="0"/>
              <a:t>Mikonytė</a:t>
            </a:r>
            <a:r>
              <a:rPr lang="lt-LT" dirty="0" smtClean="0"/>
              <a:t> 1c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Simas Kisielius 2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373964" y="6488668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Simas Kisielius 2f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Ugnė Černiauskaitė 2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902745" y="6488668"/>
            <a:ext cx="2241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Ugnė Černiauskaitė 2f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Ūla Samuolytė 1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14338"/>
            <a:ext cx="9144000" cy="60277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362487" y="6488668"/>
            <a:ext cx="1781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Ūla </a:t>
            </a:r>
            <a:r>
              <a:rPr lang="lt-LT" dirty="0" err="1" smtClean="0"/>
              <a:t>Samuolytė</a:t>
            </a:r>
            <a:r>
              <a:rPr lang="lt-LT" dirty="0" smtClean="0"/>
              <a:t> 1f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Vaiva Vaitkevičiūtė 2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12800" y="0"/>
            <a:ext cx="751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955644" y="6488668"/>
            <a:ext cx="2188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Vaiva </a:t>
            </a:r>
            <a:r>
              <a:rPr lang="lt-LT" dirty="0" err="1" smtClean="0"/>
              <a:t>Vaitkevičiūtė</a:t>
            </a:r>
            <a:r>
              <a:rPr lang="lt-LT" dirty="0" smtClean="0"/>
              <a:t> 2c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Valdas Staškevičius 4A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500" y="0"/>
            <a:ext cx="3429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771427" y="6488668"/>
            <a:ext cx="237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Valdas Staškevičius 4A3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Vasarė Liutkevičiūtė 1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31850"/>
            <a:ext cx="9144000" cy="51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812593" y="6488668"/>
            <a:ext cx="233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Vasarė </a:t>
            </a:r>
            <a:r>
              <a:rPr lang="lt-LT" dirty="0" err="1" smtClean="0"/>
              <a:t>Liutkevičiūtė</a:t>
            </a:r>
            <a:r>
              <a:rPr lang="lt-LT" dirty="0" smtClean="0"/>
              <a:t> 1d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Vėja Katiliūtė 1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92696"/>
            <a:ext cx="9144000" cy="548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421156" y="6488668"/>
            <a:ext cx="1722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err="1" smtClean="0"/>
              <a:t>Vėja</a:t>
            </a:r>
            <a:r>
              <a:rPr lang="lt-LT" dirty="0" smtClean="0"/>
              <a:t> Katiliūtė 1D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Žyginta Kazlauskaitė 1c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103313"/>
            <a:ext cx="9144000" cy="465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820864" y="6488668"/>
            <a:ext cx="2323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Žyginta Kazlauskaitė 1c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Agnė Usavičiūtė, 1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82650" y="0"/>
            <a:ext cx="7377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130244" y="6488668"/>
            <a:ext cx="2013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Agnė </a:t>
            </a:r>
            <a:r>
              <a:rPr lang="lt-LT" dirty="0" err="1" smtClean="0"/>
              <a:t>Usavičiūtė</a:t>
            </a:r>
            <a:r>
              <a:rPr lang="lt-LT" dirty="0" smtClean="0"/>
              <a:t>, 1F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Aistė Gaidilionytė 1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08013"/>
            <a:ext cx="9144000" cy="56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033614" y="6488668"/>
            <a:ext cx="211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Aistė </a:t>
            </a:r>
            <a:r>
              <a:rPr lang="lt-LT" dirty="0" err="1" smtClean="0"/>
              <a:t>Gaidilionytė</a:t>
            </a:r>
            <a:r>
              <a:rPr lang="lt-LT" dirty="0" smtClean="0"/>
              <a:t> 1e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Aistėja Bukauskaitė 2d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49288"/>
            <a:ext cx="9144000" cy="55578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6863696" y="6488668"/>
            <a:ext cx="2280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err="1" smtClean="0"/>
              <a:t>Aistėja</a:t>
            </a:r>
            <a:r>
              <a:rPr lang="lt-LT" dirty="0" smtClean="0"/>
              <a:t> </a:t>
            </a:r>
            <a:r>
              <a:rPr lang="lt-LT" dirty="0" err="1" smtClean="0"/>
              <a:t>Bukauskaitė</a:t>
            </a:r>
            <a:r>
              <a:rPr lang="lt-LT" dirty="0" smtClean="0"/>
              <a:t> 2d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AkvileBakaite2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20738" y="0"/>
            <a:ext cx="7500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7020272" y="6488668"/>
            <a:ext cx="2014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Akvilė </a:t>
            </a:r>
            <a:r>
              <a:rPr lang="lt-LT" dirty="0" err="1" smtClean="0"/>
              <a:t>Bakaitė</a:t>
            </a:r>
            <a:r>
              <a:rPr lang="lt-LT" dirty="0" smtClean="0"/>
              <a:t> 2c</a:t>
            </a:r>
            <a:endParaRPr lang="lt-LT" dirty="0"/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0c942fe341c2bd6e4334ca8986752dd4e8e35"/>
</p:tagLst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179</Words>
  <Application>Microsoft Office PowerPoint</Application>
  <PresentationFormat>On-screen Show (4:3)</PresentationFormat>
  <Paragraphs>57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tema</vt:lpstr>
      <vt:lpstr>Kalėdos VŽG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admin</dc:creator>
  <cp:lastModifiedBy>darius</cp:lastModifiedBy>
  <cp:revision>8</cp:revision>
  <dcterms:created xsi:type="dcterms:W3CDTF">2014-12-16T07:20:14Z</dcterms:created>
  <dcterms:modified xsi:type="dcterms:W3CDTF">2014-12-18T12:08:17Z</dcterms:modified>
</cp:coreProperties>
</file>