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E5FC-07C1-4790-BF02-43C03E549831}" type="datetimeFigureOut">
              <a:rPr lang="lt-LT" smtClean="0"/>
              <a:pPr/>
              <a:t>2015.02.09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9ED1-33DF-4393-868A-7C5058475FE6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lt-LT" dirty="0" err="1" smtClean="0"/>
              <a:t>Comenius</a:t>
            </a:r>
            <a:r>
              <a:rPr lang="lt-LT" dirty="0" smtClean="0"/>
              <a:t> projektas Norvegijoje</a:t>
            </a:r>
            <a:endParaRPr lang="lt-LT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aveikslėlis 3" descr="DSC_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" y="1714488"/>
            <a:ext cx="7510272" cy="420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4071966"/>
          </a:xfrm>
        </p:spPr>
        <p:txBody>
          <a:bodyPr>
            <a:noAutofit/>
          </a:bodyPr>
          <a:lstStyle/>
          <a:p>
            <a:r>
              <a:rPr lang="lt-LT" sz="2800" dirty="0" smtClean="0"/>
              <a:t/>
            </a:r>
            <a:br>
              <a:rPr lang="lt-LT" sz="2800" dirty="0" smtClean="0"/>
            </a:br>
            <a:r>
              <a:rPr lang="de-DE" sz="2800" dirty="0" err="1" smtClean="0"/>
              <a:t>Sausio</a:t>
            </a:r>
            <a:r>
              <a:rPr lang="de-DE" sz="2800" dirty="0" smtClean="0"/>
              <a:t> 31</a:t>
            </a:r>
            <a:r>
              <a:rPr lang="lt-LT" sz="2800" dirty="0" smtClean="0"/>
              <a:t>- vasario </a:t>
            </a:r>
            <a:r>
              <a:rPr lang="de-DE" sz="2800" dirty="0" smtClean="0"/>
              <a:t>6 </a:t>
            </a:r>
            <a:r>
              <a:rPr lang="lt-LT" sz="2800" dirty="0" smtClean="0"/>
              <a:t>dienomis šeši </a:t>
            </a:r>
            <a:r>
              <a:rPr lang="de-DE" sz="2800" dirty="0" smtClean="0"/>
              <a:t>VŽG  </a:t>
            </a:r>
            <a:r>
              <a:rPr lang="de-DE" sz="2800" dirty="0" err="1" smtClean="0"/>
              <a:t>moksleiviai</a:t>
            </a:r>
            <a:r>
              <a:rPr lang="lt-LT" sz="2800" dirty="0" smtClean="0"/>
              <a:t> dalyvavo drauge su vokiečiais, prancūzais ,lenkais, norvegais </a:t>
            </a:r>
            <a:r>
              <a:rPr lang="lt-LT" sz="2800" dirty="0" err="1" smtClean="0"/>
              <a:t>Lillesand</a:t>
            </a:r>
            <a:r>
              <a:rPr lang="lt-LT" sz="2800" dirty="0" smtClean="0"/>
              <a:t> ( Norvegija)</a:t>
            </a:r>
            <a:r>
              <a:rPr lang="lt-LT" sz="2800" dirty="0" err="1" smtClean="0"/>
              <a:t>MØglestu</a:t>
            </a:r>
            <a:r>
              <a:rPr lang="lt-LT" sz="2800" dirty="0" smtClean="0"/>
              <a:t> vidurinėje mokykloje </a:t>
            </a:r>
            <a:r>
              <a:rPr lang="lt-LT" sz="2800" dirty="0" err="1" smtClean="0"/>
              <a:t>Comenius</a:t>
            </a:r>
            <a:r>
              <a:rPr lang="lt-LT" sz="2800" dirty="0" smtClean="0"/>
              <a:t> projekto „Istorinė atminties kultūra“ dalyvių  susitikime. Pagrindinė darbo tema : kino filmo kūrimas istorine tematika.</a:t>
            </a:r>
            <a:br>
              <a:rPr lang="lt-LT" sz="2800" dirty="0" smtClean="0"/>
            </a:br>
            <a:endParaRPr lang="lt-L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SC_1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77" y="1071546"/>
            <a:ext cx="7631481" cy="5054617"/>
          </a:xfr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7867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Akimirkos iš viešnagės Norvegijoje.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SC_2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77" y="1071546"/>
            <a:ext cx="7631481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SC_2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77" y="1071546"/>
            <a:ext cx="7631481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DSC_1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911891" cy="52403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Pustonia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Demonstracija ekrane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Office tema</vt:lpstr>
      <vt:lpstr>Comenius projektas Norvegijoje</vt:lpstr>
      <vt:lpstr> Sausio 31- vasario 6 dienomis šeši VŽG  moksleiviai dalyvavo drauge su vokiečiais, prancūzais ,lenkais, norvegais Lillesand ( Norvegija)MØglestu vidurinėje mokykloje Comenius projekto „Istorinė atminties kultūra“ dalyvių  susitikime. Pagrindinė darbo tema : kino filmo kūrimas istorine tematika. </vt:lpstr>
      <vt:lpstr>Skaidrė 3</vt:lpstr>
      <vt:lpstr>Skaidrė 4</vt:lpstr>
      <vt:lpstr>Skaidrė 5</vt:lpstr>
      <vt:lpstr>Skaidrė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superbroliai</dc:creator>
  <cp:lastModifiedBy>superbroliai</cp:lastModifiedBy>
  <cp:revision>3</cp:revision>
  <dcterms:created xsi:type="dcterms:W3CDTF">2015-02-09T20:06:17Z</dcterms:created>
  <dcterms:modified xsi:type="dcterms:W3CDTF">2015-02-09T21:05:53Z</dcterms:modified>
</cp:coreProperties>
</file>