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F4EA74D-5A22-4DD0-8B0C-DAE3D84F7357}" type="datetimeFigureOut">
              <a:rPr lang="lt-LT" smtClean="0"/>
              <a:t>2015.04.19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95BB30-BD5B-411A-8D6A-60D5A3C61C37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86696" cy="898521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Comenius projektas Norvegijoje</a:t>
            </a:r>
            <a:endParaRPr lang="lt-LT" dirty="0"/>
          </a:p>
        </p:txBody>
      </p:sp>
      <p:pic>
        <p:nvPicPr>
          <p:cNvPr id="1026" name="Picture 2" descr="C:\Users\ProBook\Desktop\foto šiurkutei\_DSC5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929618" cy="5251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48" y="1571612"/>
            <a:ext cx="7758138" cy="4000528"/>
          </a:xfrm>
        </p:spPr>
        <p:txBody>
          <a:bodyPr/>
          <a:lstStyle/>
          <a:p>
            <a:pPr algn="ctr">
              <a:buNone/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Balan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džio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11- 18 dienomis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 septyni gimnazijos moksleiviai dalyvavo Comenius vokiečių kalbos projekte Vokietijoje. Aplankėme Frankfurtą 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(Main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Bad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Bergzaberną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, Speyer, Landau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taip 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pat pabuvojome Strasbūre. Moksleiviai pristatė Lietuvą, gimnaziją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projektą</a:t>
            </a:r>
            <a:r>
              <a:rPr lang="lt-LT" dirty="0" smtClean="0">
                <a:latin typeface="Calibri" pitchFamily="34" charset="0"/>
                <a:cs typeface="Calibri" pitchFamily="34" charset="0"/>
              </a:rPr>
              <a:t>, debatavo drauge su vokiečių moksleiviais.</a:t>
            </a:r>
          </a:p>
          <a:p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154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Akimirkos iš viešnagės </a:t>
            </a:r>
            <a:r>
              <a:rPr lang="en-US" dirty="0" err="1" smtClean="0"/>
              <a:t>Vokietijoje</a:t>
            </a:r>
            <a:r>
              <a:rPr lang="lt-LT" dirty="0" smtClean="0"/>
              <a:t>.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  <p:pic>
        <p:nvPicPr>
          <p:cNvPr id="8" name="Content Placeholder 7" descr="_DSC57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85926"/>
            <a:ext cx="6795015" cy="450059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DSC5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657874" cy="50720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DSC5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137" y="1357298"/>
            <a:ext cx="7226445" cy="47863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DSC6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285860"/>
            <a:ext cx="7660238" cy="507366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</TotalTime>
  <Words>54</Words>
  <Application>Microsoft Office PowerPoint</Application>
  <PresentationFormat>On-screen Show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</vt:lpstr>
      <vt:lpstr>Comenius projektas Norvegijoje</vt:lpstr>
      <vt:lpstr>Slide 2</vt:lpstr>
      <vt:lpstr>Akimirkos iš viešnagės Vokietijoje. 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ProBook</dc:creator>
  <cp:lastModifiedBy>ProBook</cp:lastModifiedBy>
  <cp:revision>2</cp:revision>
  <dcterms:created xsi:type="dcterms:W3CDTF">2015-04-19T19:32:23Z</dcterms:created>
  <dcterms:modified xsi:type="dcterms:W3CDTF">2015-04-19T19:46:28Z</dcterms:modified>
</cp:coreProperties>
</file>