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68" r:id="rId5"/>
    <p:sldId id="282" r:id="rId6"/>
    <p:sldId id="283" r:id="rId7"/>
    <p:sldId id="285" r:id="rId8"/>
    <p:sldId id="279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3846-89F7-4575-9366-ABABE472BF3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E6F8F-1AFD-4142-A674-31DDB042BF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828800"/>
          </a:xfrm>
        </p:spPr>
        <p:txBody>
          <a:bodyPr>
            <a:noAutofit/>
          </a:bodyPr>
          <a:lstStyle/>
          <a:p>
            <a:r>
              <a:rPr lang="lt-LT" sz="9600" dirty="0" smtClean="0">
                <a:latin typeface="Georgia" pitchFamily="18" charset="0"/>
              </a:rPr>
              <a:t>Sveikiname</a:t>
            </a:r>
            <a:endParaRPr lang="en-US" sz="96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29200"/>
            <a:ext cx="7086600" cy="914400"/>
          </a:xfrm>
        </p:spPr>
        <p:txBody>
          <a:bodyPr>
            <a:normAutofit fontScale="92500" lnSpcReduction="20000"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Georgia" pitchFamily="18" charset="0"/>
                <a:cs typeface="Gautami" pitchFamily="34" charset="0"/>
              </a:rPr>
              <a:t>Vilniaus gimnazistų XIV sporto žaidynės</a:t>
            </a:r>
            <a:endParaRPr lang="en-US" dirty="0" smtClean="0">
              <a:solidFill>
                <a:schemeClr val="tx1"/>
              </a:solidFill>
              <a:latin typeface="Georgia" pitchFamily="18" charset="0"/>
              <a:cs typeface="Gautam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Gautami" pitchFamily="34" charset="0"/>
              </a:rPr>
              <a:t>2015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  <a:cs typeface="Gautami" pitchFamily="34" charset="0"/>
              </a:rPr>
              <a:t> kovo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Gautami" pitchFamily="34" charset="0"/>
              </a:rPr>
              <a:t>02 – 03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  <a:cs typeface="Gautami" pitchFamily="34" charset="0"/>
              </a:rPr>
              <a:t> d.</a:t>
            </a:r>
            <a:endParaRPr lang="en-US" dirty="0">
              <a:solidFill>
                <a:schemeClr val="tx1"/>
              </a:solidFill>
              <a:latin typeface="Georgia" pitchFamily="18" charset="0"/>
              <a:cs typeface="Gauta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lt-LT" sz="4900" dirty="0" smtClean="0">
                <a:latin typeface="Georgia" pitchFamily="18" charset="0"/>
              </a:rPr>
              <a:t>Vilniaus Žirmūnų gimnazijos mokinių komandą</a:t>
            </a:r>
            <a:br>
              <a:rPr lang="lt-LT" sz="4900" dirty="0" smtClean="0">
                <a:latin typeface="Georgia" pitchFamily="18" charset="0"/>
              </a:rPr>
            </a:br>
            <a:r>
              <a:rPr lang="lt-LT" sz="4900" dirty="0" smtClean="0">
                <a:latin typeface="Georgia" pitchFamily="18" charset="0"/>
              </a:rPr>
              <a:t>iškovojusią </a:t>
            </a:r>
            <a:br>
              <a:rPr lang="lt-LT" sz="4900" dirty="0" smtClean="0">
                <a:latin typeface="Georgia" pitchFamily="18" charset="0"/>
              </a:rPr>
            </a:br>
            <a:r>
              <a:rPr lang="lt-LT" sz="6700" b="1" i="1" dirty="0" smtClean="0">
                <a:latin typeface="Georgia" pitchFamily="18" charset="0"/>
              </a:rPr>
              <a:t>II vietą</a:t>
            </a:r>
            <a:r>
              <a:rPr lang="lt-LT" sz="4900" dirty="0" smtClean="0">
                <a:latin typeface="Georgia" pitchFamily="18" charset="0"/>
              </a:rPr>
              <a:t/>
            </a:r>
            <a:br>
              <a:rPr lang="lt-LT" sz="4900" dirty="0" smtClean="0">
                <a:latin typeface="Georgia" pitchFamily="18" charset="0"/>
              </a:rPr>
            </a:br>
            <a:r>
              <a:rPr lang="en-US" sz="4900" dirty="0" smtClean="0">
                <a:latin typeface="Georgia" pitchFamily="18" charset="0"/>
              </a:rPr>
              <a:t>2014 </a:t>
            </a:r>
            <a:r>
              <a:rPr lang="en-US" sz="4900" dirty="0">
                <a:latin typeface="Georgia" pitchFamily="18" charset="0"/>
              </a:rPr>
              <a:t>– </a:t>
            </a:r>
            <a:r>
              <a:rPr lang="en-US" sz="4900" dirty="0" smtClean="0">
                <a:latin typeface="Georgia" pitchFamily="18" charset="0"/>
              </a:rPr>
              <a:t>2015 </a:t>
            </a:r>
            <a:r>
              <a:rPr lang="en-US" sz="4900" dirty="0" err="1">
                <a:latin typeface="Georgia" pitchFamily="18" charset="0"/>
              </a:rPr>
              <a:t>m.m.</a:t>
            </a:r>
            <a:r>
              <a:rPr lang="lt-LT" sz="4900" dirty="0">
                <a:latin typeface="Georgia" pitchFamily="18" charset="0"/>
              </a:rPr>
              <a:t/>
            </a:r>
            <a:br>
              <a:rPr lang="lt-LT" sz="4900" dirty="0">
                <a:latin typeface="Georgia" pitchFamily="18" charset="0"/>
              </a:rPr>
            </a:br>
            <a:r>
              <a:rPr lang="lt-LT" sz="4900" dirty="0" smtClean="0">
                <a:latin typeface="Georgia" pitchFamily="18" charset="0"/>
              </a:rPr>
              <a:t>Vilniaus </a:t>
            </a:r>
            <a:r>
              <a:rPr lang="lt-LT" sz="4900" dirty="0">
                <a:latin typeface="Georgia" pitchFamily="18" charset="0"/>
              </a:rPr>
              <a:t>gimnazijų </a:t>
            </a:r>
            <a:r>
              <a:rPr lang="lt-LT" sz="4900" dirty="0" smtClean="0">
                <a:latin typeface="Georgia" pitchFamily="18" charset="0"/>
              </a:rPr>
              <a:t>mokinių</a:t>
            </a:r>
            <a:r>
              <a:rPr lang="en-US" sz="4900" dirty="0" smtClean="0">
                <a:latin typeface="Georgia" pitchFamily="18" charset="0"/>
              </a:rPr>
              <a:t/>
            </a:r>
            <a:br>
              <a:rPr lang="en-US" sz="4900" dirty="0" smtClean="0">
                <a:latin typeface="Georgia" pitchFamily="18" charset="0"/>
              </a:rPr>
            </a:br>
            <a:r>
              <a:rPr lang="lt-LT" sz="4900" dirty="0" smtClean="0">
                <a:latin typeface="Georgia" pitchFamily="18" charset="0"/>
              </a:rPr>
              <a:t>XIV </a:t>
            </a:r>
            <a:r>
              <a:rPr lang="lt-LT" sz="4900" dirty="0">
                <a:latin typeface="Georgia" pitchFamily="18" charset="0"/>
              </a:rPr>
              <a:t>sporto </a:t>
            </a:r>
            <a:r>
              <a:rPr lang="lt-LT" sz="4900" dirty="0" smtClean="0">
                <a:latin typeface="Georgia" pitchFamily="18" charset="0"/>
              </a:rPr>
              <a:t>žaidynių</a:t>
            </a:r>
            <a:r>
              <a:rPr lang="en-US" sz="4900" dirty="0" smtClean="0">
                <a:latin typeface="Georgia" pitchFamily="18" charset="0"/>
              </a:rPr>
              <a:t/>
            </a:r>
            <a:br>
              <a:rPr lang="en-US" sz="4900" dirty="0" smtClean="0">
                <a:latin typeface="Georgia" pitchFamily="18" charset="0"/>
              </a:rPr>
            </a:br>
            <a:r>
              <a:rPr lang="lt-LT" sz="4900" dirty="0" smtClean="0">
                <a:latin typeface="Georgia" pitchFamily="18" charset="0"/>
              </a:rPr>
              <a:t>šachmatų čempionate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1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523999"/>
          </a:xfrm>
        </p:spPr>
        <p:txBody>
          <a:bodyPr/>
          <a:lstStyle/>
          <a:p>
            <a:r>
              <a:rPr lang="lt-LT" dirty="0" smtClean="0">
                <a:latin typeface="Georgia" pitchFamily="18" charset="0"/>
              </a:rPr>
              <a:t>Komandai atstovavo: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848600" cy="48006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Aurėja 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Petrylaitė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		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IVe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Oskaras 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Safinas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		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IIc</a:t>
            </a:r>
            <a:endParaRPr lang="lt-LT" sz="3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Ignas Sidabras		</a:t>
            </a:r>
            <a:r>
              <a:rPr lang="en-US" sz="36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IIg</a:t>
            </a:r>
            <a:endParaRPr lang="lt-LT" sz="3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Jonas Sidabras		</a:t>
            </a:r>
            <a:r>
              <a:rPr lang="en-US" sz="36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lt-LT" sz="3600" smtClean="0">
                <a:solidFill>
                  <a:schemeClr val="tx1"/>
                </a:solidFill>
                <a:latin typeface="Georgia" pitchFamily="18" charset="0"/>
              </a:rPr>
              <a:t>IIg</a:t>
            </a:r>
            <a:endParaRPr lang="lt-LT" sz="3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Augustas Dulskis</a:t>
            </a:r>
            <a:r>
              <a:rPr lang="lt-LT" sz="3600" dirty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IVa</a:t>
            </a:r>
            <a:endParaRPr lang="lt-LT" sz="3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Mokytojas Arūnas Giedraitis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Mokytoja Virginija 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Vasilevskienė</a:t>
            </a:r>
            <a:endParaRPr lang="lt-LT" sz="36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6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1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5973762"/>
          </a:xfrm>
        </p:spPr>
        <p:txBody>
          <a:bodyPr>
            <a:normAutofit/>
          </a:bodyPr>
          <a:lstStyle/>
          <a:p>
            <a:r>
              <a:rPr lang="lt-LT" sz="8000" b="1" dirty="0" smtClean="0">
                <a:latin typeface="Georgia" pitchFamily="18" charset="0"/>
              </a:rPr>
              <a:t>AČIŪ</a:t>
            </a:r>
            <a:r>
              <a:rPr lang="en-US" sz="8000" b="1" dirty="0" smtClean="0">
                <a:latin typeface="Georgia" pitchFamily="18" charset="0"/>
              </a:rPr>
              <a:t>!</a:t>
            </a:r>
            <a:r>
              <a:rPr lang="en-US" sz="8000" dirty="0" smtClean="0">
                <a:latin typeface="Georgia" pitchFamily="18" charset="0"/>
              </a:rPr>
              <a:t/>
            </a:r>
            <a:br>
              <a:rPr lang="en-US" sz="8000" dirty="0" smtClean="0">
                <a:latin typeface="Georgia" pitchFamily="18" charset="0"/>
              </a:rPr>
            </a:br>
            <a:r>
              <a:rPr lang="lt-LT" sz="8800" dirty="0" smtClean="0">
                <a:latin typeface="Georgia" pitchFamily="18" charset="0"/>
              </a:rPr>
              <a:t>Šaunuolė</a:t>
            </a:r>
            <a:r>
              <a:rPr lang="en-US" sz="8800" dirty="0" smtClean="0">
                <a:latin typeface="Georgia" pitchFamily="18" charset="0"/>
              </a:rPr>
              <a:t>!</a:t>
            </a:r>
            <a:r>
              <a:rPr lang="lt-LT" sz="8800" dirty="0">
                <a:latin typeface="Georgia" pitchFamily="18" charset="0"/>
              </a:rPr>
              <a:t/>
            </a:r>
            <a:br>
              <a:rPr lang="lt-LT" sz="8800" dirty="0">
                <a:latin typeface="Georgia" pitchFamily="18" charset="0"/>
              </a:rPr>
            </a:br>
            <a:r>
              <a:rPr lang="lt-LT" sz="8800" dirty="0" smtClean="0">
                <a:latin typeface="Georgia" pitchFamily="18" charset="0"/>
              </a:rPr>
              <a:t>Šaunuoliai</a:t>
            </a:r>
            <a:r>
              <a:rPr lang="en-US" sz="8800" dirty="0" smtClean="0">
                <a:latin typeface="Georgia" pitchFamily="18" charset="0"/>
              </a:rPr>
              <a:t>!</a:t>
            </a:r>
            <a:endParaRPr lang="en-US" sz="8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a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fonas1</Template>
  <TotalTime>159</TotalTime>
  <Words>25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fonas1</vt:lpstr>
      <vt:lpstr>Sveikiname</vt:lpstr>
      <vt:lpstr>Vilniaus Žirmūnų gimnazijos mokinių komandą iškovojusią  II vietą 2014 – 2015 m.m. Vilniaus gimnazijų mokinių XIV sporto žaidynių šachmatų čempionate</vt:lpstr>
      <vt:lpstr>PowerPoint Presentation</vt:lpstr>
      <vt:lpstr>Komandai atstovavo:</vt:lpstr>
      <vt:lpstr>PowerPoint Presentation</vt:lpstr>
      <vt:lpstr>PowerPoint Presentation</vt:lpstr>
      <vt:lpstr>PowerPoint Presentation</vt:lpstr>
      <vt:lpstr>AČIŪ! Šaunuolė! Šaunuoliai!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Sveikiname</dc:title>
  <dc:creator>Jolanta</dc:creator>
  <cp:lastModifiedBy>Jolanta</cp:lastModifiedBy>
  <cp:revision>26</cp:revision>
  <dcterms:created xsi:type="dcterms:W3CDTF">2014-03-26T08:30:23Z</dcterms:created>
  <dcterms:modified xsi:type="dcterms:W3CDTF">2015-03-06T08:04:52Z</dcterms:modified>
</cp:coreProperties>
</file>