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lt-L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48" autoAdjust="0"/>
  </p:normalViewPr>
  <p:slideViewPr>
    <p:cSldViewPr>
      <p:cViewPr varScale="1">
        <p:scale>
          <a:sx n="78" d="100"/>
          <a:sy n="78" d="100"/>
        </p:scale>
        <p:origin x="-96" y="-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avadinimo skaidr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lt-LT" smtClean="0"/>
              <a:t>Spustelėkite, jei norite keisite ruoš. pav. stilių</a:t>
            </a:r>
            <a:endParaRPr lang="lt-LT"/>
          </a:p>
        </p:txBody>
      </p:sp>
      <p:sp>
        <p:nvSpPr>
          <p:cNvPr id="3" name="Paantraštė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lt-LT" smtClean="0"/>
              <a:t>Spustelėkite ruošinio paantraštės stiliui keisti</a:t>
            </a:r>
            <a:endParaRPr lang="lt-LT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8515D-84F6-4E3A-A4D0-74B8EC7CD1AD}" type="datetimeFigureOut">
              <a:rPr lang="lt-LT" smtClean="0"/>
              <a:t>2014.09.29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238C9-930D-4770-98C9-65851D23EAEB}" type="slidenum">
              <a:rPr lang="lt-LT" smtClean="0"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Pavadinimas ir vertikalus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Spustelėkite, jei norite keisite ruoš. pav. stilių</a:t>
            </a:r>
            <a:endParaRPr lang="lt-LT"/>
          </a:p>
        </p:txBody>
      </p:sp>
      <p:sp>
        <p:nvSpPr>
          <p:cNvPr id="3" name="Vertikalaus teksto vietos rezervavimo ženklas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lt-LT" smtClean="0"/>
              <a:t>Spustelėkite ruošinio teksto stiliams keisti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8515D-84F6-4E3A-A4D0-74B8EC7CD1AD}" type="datetimeFigureOut">
              <a:rPr lang="lt-LT" smtClean="0"/>
              <a:t>2014.09.29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238C9-930D-4770-98C9-65851D23EAEB}" type="slidenum">
              <a:rPr lang="lt-LT" smtClean="0"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us pavadinimas ir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us pavadinima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lt-LT" smtClean="0"/>
              <a:t>Spustelėkite, jei norite keisite ruoš. pav. stilių</a:t>
            </a:r>
            <a:endParaRPr lang="lt-LT"/>
          </a:p>
        </p:txBody>
      </p:sp>
      <p:sp>
        <p:nvSpPr>
          <p:cNvPr id="3" name="Vertikalaus teksto vietos rezervavimo ženklas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lt-LT" smtClean="0"/>
              <a:t>Spustelėkite ruošinio teksto stiliams keisti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8515D-84F6-4E3A-A4D0-74B8EC7CD1AD}" type="datetimeFigureOut">
              <a:rPr lang="lt-LT" smtClean="0"/>
              <a:t>2014.09.29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238C9-930D-4770-98C9-65851D23EAEB}" type="slidenum">
              <a:rPr lang="lt-LT" smtClean="0"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avadinimas ir turiny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Spustelėkite, jei norite keisite ruoš. pav. stilių</a:t>
            </a:r>
            <a:endParaRPr lang="lt-LT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lt-LT" smtClean="0"/>
              <a:t>Spustelėkite ruošinio teksto stiliams keisti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8515D-84F6-4E3A-A4D0-74B8EC7CD1AD}" type="datetimeFigureOut">
              <a:rPr lang="lt-LT" smtClean="0"/>
              <a:t>2014.09.29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238C9-930D-4770-98C9-65851D23EAEB}" type="slidenum">
              <a:rPr lang="lt-LT" smtClean="0"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kcijos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lt-LT" smtClean="0"/>
              <a:t>Spustelėkite, jei norite keisite ruoš. pav. stilių</a:t>
            </a:r>
            <a:endParaRPr lang="lt-LT"/>
          </a:p>
        </p:txBody>
      </p:sp>
      <p:sp>
        <p:nvSpPr>
          <p:cNvPr id="3" name="Teksto vietos rezervavimo ženklas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t-LT" smtClean="0"/>
              <a:t>Spustelėkite ruošinio teksto stiliams keisti</a:t>
            </a:r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8515D-84F6-4E3A-A4D0-74B8EC7CD1AD}" type="datetimeFigureOut">
              <a:rPr lang="lt-LT" smtClean="0"/>
              <a:t>2014.09.29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238C9-930D-4770-98C9-65851D23EAEB}" type="slidenum">
              <a:rPr lang="lt-LT" smtClean="0"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 turinia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Spustelėkite, jei norite keisite ruoš. pav. stilių</a:t>
            </a:r>
            <a:endParaRPr lang="lt-LT"/>
          </a:p>
        </p:txBody>
      </p:sp>
      <p:sp>
        <p:nvSpPr>
          <p:cNvPr id="3" name="Turinio vietos rezervavimo ženklas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lt-LT" smtClean="0"/>
              <a:t>Spustelėkite ruošinio teksto stiliams keisti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Turinio vietos rezervavimo ženklas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lt-LT" smtClean="0"/>
              <a:t>Spustelėkite ruošinio teksto stiliams keisti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5" name="Datos vietos rezervavimo ženkla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8515D-84F6-4E3A-A4D0-74B8EC7CD1AD}" type="datetimeFigureOut">
              <a:rPr lang="lt-LT" smtClean="0"/>
              <a:t>2014.09.29</a:t>
            </a:fld>
            <a:endParaRPr lang="lt-LT"/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238C9-930D-4770-98C9-65851D23EAEB}" type="slidenum">
              <a:rPr lang="lt-LT" smtClean="0"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Lyg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lt-LT" smtClean="0"/>
              <a:t>Spustelėkite, jei norite keisite ruoš. pav. stilių</a:t>
            </a:r>
            <a:endParaRPr lang="lt-LT"/>
          </a:p>
        </p:txBody>
      </p:sp>
      <p:sp>
        <p:nvSpPr>
          <p:cNvPr id="3" name="Teksto vietos rezervavimo ženklas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 smtClean="0"/>
              <a:t>Spustelėkite ruošinio teksto stiliams keisti</a:t>
            </a:r>
          </a:p>
        </p:txBody>
      </p:sp>
      <p:sp>
        <p:nvSpPr>
          <p:cNvPr id="4" name="Turinio vietos rezervavimo ženklas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lt-LT" smtClean="0"/>
              <a:t>Spustelėkite ruošinio teksto stiliams keisti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5" name="Teksto vietos rezervavimo ženklas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 smtClean="0"/>
              <a:t>Spustelėkite ruošinio teksto stiliams keisti</a:t>
            </a:r>
          </a:p>
        </p:txBody>
      </p:sp>
      <p:sp>
        <p:nvSpPr>
          <p:cNvPr id="6" name="Turinio vietos rezervavimo ženklas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lt-LT" smtClean="0"/>
              <a:t>Spustelėkite ruošinio teksto stiliams keisti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7" name="Datos vietos rezervavimo ženklas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8515D-84F6-4E3A-A4D0-74B8EC7CD1AD}" type="datetimeFigureOut">
              <a:rPr lang="lt-LT" smtClean="0"/>
              <a:t>2014.09.29</a:t>
            </a:fld>
            <a:endParaRPr lang="lt-LT"/>
          </a:p>
        </p:txBody>
      </p:sp>
      <p:sp>
        <p:nvSpPr>
          <p:cNvPr id="8" name="Poraštės vietos rezervavimo ženklas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9" name="Skaidrės numerio vietos rezervavimo ženklas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238C9-930D-4770-98C9-65851D23EAEB}" type="slidenum">
              <a:rPr lang="lt-LT" smtClean="0"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k pavad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Spustelėkite, jei norite keisite ruoš. pav. stilių</a:t>
            </a:r>
            <a:endParaRPr lang="lt-LT"/>
          </a:p>
        </p:txBody>
      </p:sp>
      <p:sp>
        <p:nvSpPr>
          <p:cNvPr id="3" name="Datos vietos rezervavimo ženklas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8515D-84F6-4E3A-A4D0-74B8EC7CD1AD}" type="datetimeFigureOut">
              <a:rPr lang="lt-LT" smtClean="0"/>
              <a:t>2014.09.29</a:t>
            </a:fld>
            <a:endParaRPr lang="lt-LT"/>
          </a:p>
        </p:txBody>
      </p:sp>
      <p:sp>
        <p:nvSpPr>
          <p:cNvPr id="4" name="Poraštės vietos rezervavimo ženklas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5" name="Skaidrės numerio vietos rezervavimo ženklas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238C9-930D-4770-98C9-65851D23EAEB}" type="slidenum">
              <a:rPr lang="lt-LT" smtClean="0"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ušč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os vietos rezervavimo ženklas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8515D-84F6-4E3A-A4D0-74B8EC7CD1AD}" type="datetimeFigureOut">
              <a:rPr lang="lt-LT" smtClean="0"/>
              <a:t>2014.09.29</a:t>
            </a:fld>
            <a:endParaRPr lang="lt-LT"/>
          </a:p>
        </p:txBody>
      </p:sp>
      <p:sp>
        <p:nvSpPr>
          <p:cNvPr id="3" name="Poraštės vietos rezervavimo ženklas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4" name="Skaidrės numerio vietos rezervavimo ženklas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238C9-930D-4770-98C9-65851D23EAEB}" type="slidenum">
              <a:rPr lang="lt-LT" smtClean="0"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uriny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lt-LT" smtClean="0"/>
              <a:t>Spustelėkite, jei norite keisite ruoš. pav. stilių</a:t>
            </a:r>
            <a:endParaRPr lang="lt-LT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lt-LT" smtClean="0"/>
              <a:t>Spustelėkite ruošinio teksto stiliams keisti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Teksto vietos rezervavimo ženklas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t-LT" smtClean="0"/>
              <a:t>Spustelėkite ruošinio teksto stiliams keisti</a:t>
            </a:r>
          </a:p>
        </p:txBody>
      </p:sp>
      <p:sp>
        <p:nvSpPr>
          <p:cNvPr id="5" name="Datos vietos rezervavimo ženkla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8515D-84F6-4E3A-A4D0-74B8EC7CD1AD}" type="datetimeFigureOut">
              <a:rPr lang="lt-LT" smtClean="0"/>
              <a:t>2014.09.29</a:t>
            </a:fld>
            <a:endParaRPr lang="lt-LT"/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238C9-930D-4770-98C9-65851D23EAEB}" type="slidenum">
              <a:rPr lang="lt-LT" smtClean="0"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aveikslėli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lt-LT" smtClean="0"/>
              <a:t>Spustelėkite, jei norite keisite ruoš. pav. stilių</a:t>
            </a:r>
            <a:endParaRPr lang="lt-LT"/>
          </a:p>
        </p:txBody>
      </p:sp>
      <p:sp>
        <p:nvSpPr>
          <p:cNvPr id="3" name="Paveikslėlio vietos rezervavimo ženklas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lt-LT"/>
          </a:p>
        </p:txBody>
      </p:sp>
      <p:sp>
        <p:nvSpPr>
          <p:cNvPr id="4" name="Teksto vietos rezervavimo ženklas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t-LT" smtClean="0"/>
              <a:t>Spustelėkite ruošinio teksto stiliams keisti</a:t>
            </a:r>
          </a:p>
        </p:txBody>
      </p:sp>
      <p:sp>
        <p:nvSpPr>
          <p:cNvPr id="5" name="Datos vietos rezervavimo ženkla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8515D-84F6-4E3A-A4D0-74B8EC7CD1AD}" type="datetimeFigureOut">
              <a:rPr lang="lt-LT" smtClean="0"/>
              <a:t>2014.09.29</a:t>
            </a:fld>
            <a:endParaRPr lang="lt-LT"/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238C9-930D-4770-98C9-65851D23EAEB}" type="slidenum">
              <a:rPr lang="lt-LT" smtClean="0"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o vietos rezervavimo ženkla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lt-LT" smtClean="0"/>
              <a:t>Spustelėkite, jei norite keisite ruoš. pav. stilių</a:t>
            </a:r>
            <a:endParaRPr lang="lt-LT"/>
          </a:p>
        </p:txBody>
      </p:sp>
      <p:sp>
        <p:nvSpPr>
          <p:cNvPr id="3" name="Teksto vietos rezervavimo ženklas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lt-LT" smtClean="0"/>
              <a:t>Spustelėkite ruošinio teksto stiliams keisti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78515D-84F6-4E3A-A4D0-74B8EC7CD1AD}" type="datetimeFigureOut">
              <a:rPr lang="lt-LT" smtClean="0"/>
              <a:t>2014.09.29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D238C9-930D-4770-98C9-65851D23EAEB}" type="slidenum">
              <a:rPr lang="lt-LT" smtClean="0"/>
              <a:t>‹#›</a:t>
            </a:fld>
            <a:endParaRPr lang="lt-L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t-L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ctrTitle" idx="4294967295"/>
          </p:nvPr>
        </p:nvSpPr>
        <p:spPr>
          <a:xfrm>
            <a:off x="755576" y="620713"/>
            <a:ext cx="7992888" cy="5328567"/>
          </a:xfrm>
        </p:spPr>
        <p:txBody>
          <a:bodyPr>
            <a:normAutofit fontScale="90000"/>
          </a:bodyPr>
          <a:lstStyle/>
          <a:p>
            <a:r>
              <a:rPr lang="lt-LT" b="1" dirty="0" smtClean="0"/>
              <a:t>SIMONA ŽIRNYTĖ</a:t>
            </a:r>
            <a:r>
              <a:rPr lang="lt-LT" dirty="0" smtClean="0"/>
              <a:t>, </a:t>
            </a:r>
            <a:br>
              <a:rPr lang="lt-LT" dirty="0" smtClean="0"/>
            </a:br>
            <a:r>
              <a:rPr lang="lt-LT" dirty="0" smtClean="0"/>
              <a:t>2d klasės mokinė,</a:t>
            </a:r>
            <a:br>
              <a:rPr lang="lt-LT" dirty="0" smtClean="0"/>
            </a:br>
            <a:r>
              <a:rPr lang="lt-LT" dirty="0" smtClean="0"/>
              <a:t>respublikiniame </a:t>
            </a:r>
            <a:br>
              <a:rPr lang="lt-LT" dirty="0" smtClean="0"/>
            </a:br>
            <a:r>
              <a:rPr lang="lt-LT" dirty="0" smtClean="0"/>
              <a:t>kraštotyriniame – kūrybiniame konkurse </a:t>
            </a:r>
            <a:br>
              <a:rPr lang="lt-LT" dirty="0" smtClean="0"/>
            </a:br>
            <a:r>
              <a:rPr lang="lt-LT" b="1" i="1" dirty="0" smtClean="0"/>
              <a:t>,,Šeimos istorija – mano istorija” </a:t>
            </a:r>
            <a:r>
              <a:rPr lang="lt-LT" dirty="0" smtClean="0"/>
              <a:t>laimėjo </a:t>
            </a:r>
            <a:r>
              <a:rPr lang="lt-LT" b="1" dirty="0" smtClean="0"/>
              <a:t>1 vietą</a:t>
            </a:r>
            <a:r>
              <a:rPr lang="lt-LT" dirty="0" smtClean="0"/>
              <a:t/>
            </a:r>
            <a:br>
              <a:rPr lang="lt-LT" dirty="0" smtClean="0"/>
            </a:br>
            <a:endParaRPr lang="lt-L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ntraštė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4" name="Turinio vietos rezervavimo ženklas 3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rmAutofit fontScale="92500" lnSpcReduction="10000"/>
          </a:bodyPr>
          <a:lstStyle/>
          <a:p>
            <a:r>
              <a:rPr lang="lt-LT" sz="4000" dirty="0"/>
              <a:t>Konkursas </a:t>
            </a:r>
            <a:r>
              <a:rPr lang="lt-LT" sz="4000" dirty="0" smtClean="0"/>
              <a:t>vyko </a:t>
            </a:r>
            <a:r>
              <a:rPr lang="lt-LT" sz="4000" dirty="0"/>
              <a:t>2014 m. vasario–rugsėjo mėnesiais.</a:t>
            </a:r>
          </a:p>
          <a:p>
            <a:r>
              <a:rPr lang="lt-LT" sz="4000" dirty="0" smtClean="0"/>
              <a:t> </a:t>
            </a:r>
            <a:r>
              <a:rPr lang="lt-LT" sz="4000" dirty="0"/>
              <a:t>Konkurso tikslas – skatinti mokinius domėtis savo šeimos </a:t>
            </a:r>
            <a:r>
              <a:rPr lang="lt-LT" sz="4000" dirty="0" smtClean="0"/>
              <a:t>istorija, </a:t>
            </a:r>
            <a:r>
              <a:rPr lang="lt-LT" sz="4000" dirty="0"/>
              <a:t>rinkti ir sisteminti informaciją, susijusią su savo giminės </a:t>
            </a:r>
            <a:r>
              <a:rPr lang="lt-LT" sz="4000" dirty="0" smtClean="0"/>
              <a:t>praeitimi, neprarasti </a:t>
            </a:r>
            <a:r>
              <a:rPr lang="lt-LT" sz="4000" dirty="0"/>
              <a:t>tapatybės visuotinės globalizacijos sūkuryje</a:t>
            </a:r>
            <a:r>
              <a:rPr lang="lt-LT" sz="4000" dirty="0" smtClean="0"/>
              <a:t>.</a:t>
            </a:r>
          </a:p>
          <a:p>
            <a:r>
              <a:rPr lang="lt-LT" sz="4000" smtClean="0"/>
              <a:t>Konkursui pasirengti mokinei </a:t>
            </a:r>
            <a:r>
              <a:rPr lang="lt-LT" sz="4000" dirty="0" smtClean="0"/>
              <a:t>padėjo lietuvių kalbos mokytoja Drąsutė </a:t>
            </a:r>
            <a:r>
              <a:rPr lang="lt-LT" sz="4000" dirty="0" err="1" smtClean="0"/>
              <a:t>Rajunčienė</a:t>
            </a:r>
            <a:r>
              <a:rPr lang="lt-LT" sz="4000" dirty="0" smtClean="0"/>
              <a:t>.</a:t>
            </a:r>
          </a:p>
          <a:p>
            <a:endParaRPr lang="lt-LT" sz="4000" dirty="0"/>
          </a:p>
          <a:p>
            <a:endParaRPr lang="lt-L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Autofit/>
          </a:bodyPr>
          <a:lstStyle/>
          <a:p>
            <a:r>
              <a:rPr lang="lt-LT" sz="4000" dirty="0"/>
              <a:t>Iš viso šiame konkurse dalyvavo 58 mokiniai (5–8 klasių – 46 mokiniai, 9–12 klasių – 12 mokinių) ir 30 mokytojų. </a:t>
            </a:r>
          </a:p>
          <a:p>
            <a:r>
              <a:rPr lang="lt-LT" sz="4000" dirty="0"/>
              <a:t>Mokinių darbus vertino </a:t>
            </a:r>
            <a:r>
              <a:rPr lang="lt-LT" sz="4000" dirty="0" err="1"/>
              <a:t>VšĮ</a:t>
            </a:r>
            <a:r>
              <a:rPr lang="lt-LT" sz="4000" dirty="0"/>
              <a:t> „Istorinių ir genealoginių tyrimų institutas“ istorikės </a:t>
            </a:r>
            <a:r>
              <a:rPr lang="lt-LT" sz="4000" dirty="0" err="1"/>
              <a:t>genealogės</a:t>
            </a:r>
            <a:r>
              <a:rPr lang="lt-LT" sz="4000" dirty="0"/>
              <a:t> Kornelija </a:t>
            </a:r>
            <a:r>
              <a:rPr lang="lt-LT" sz="4000" dirty="0" err="1"/>
              <a:t>Gureckaitė</a:t>
            </a:r>
            <a:r>
              <a:rPr lang="lt-LT" sz="4000" dirty="0"/>
              <a:t> ir Agata </a:t>
            </a:r>
            <a:r>
              <a:rPr lang="lt-LT" sz="4000" dirty="0" err="1"/>
              <a:t>Zarunskaitė</a:t>
            </a:r>
            <a:r>
              <a:rPr lang="lt-LT" sz="4000" dirty="0"/>
              <a:t>.   </a:t>
            </a:r>
            <a:r>
              <a:rPr lang="lt-LT" sz="4000" dirty="0" smtClean="0"/>
              <a:t/>
            </a:r>
            <a:br>
              <a:rPr lang="lt-LT" sz="4000" dirty="0" smtClean="0"/>
            </a:br>
            <a:endParaRPr lang="lt-LT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lt-LT"/>
          </a:p>
        </p:txBody>
      </p:sp>
      <p:pic>
        <p:nvPicPr>
          <p:cNvPr id="15363" name="Picture 3" descr="C:\Users\Bendras\Desktop\renginio nuotrauk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lt-LT"/>
          </a:p>
        </p:txBody>
      </p:sp>
      <p:pic>
        <p:nvPicPr>
          <p:cNvPr id="18434" name="Picture 2" descr="http://www.lmnsc.lt/images/64b63f50f99d9e223d521c6248c448ffIMGP073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lt-LT"/>
          </a:p>
        </p:txBody>
      </p:sp>
      <p:pic>
        <p:nvPicPr>
          <p:cNvPr id="19458" name="Picture 2" descr="http://www.lmnsc.lt/images/63ed15da3e3e4a82618e78e16a75c8aaIMGP073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273480" cy="695511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90</TotalTime>
  <Words>73</Words>
  <Application>Microsoft Office PowerPoint</Application>
  <PresentationFormat>Demonstracija ekrane (4:3)</PresentationFormat>
  <Paragraphs>6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Skaidrių pavadinimai</vt:lpstr>
      </vt:variant>
      <vt:variant>
        <vt:i4>6</vt:i4>
      </vt:variant>
    </vt:vector>
  </HeadingPairs>
  <TitlesOfParts>
    <vt:vector size="7" baseType="lpstr">
      <vt:lpstr>Office tema</vt:lpstr>
      <vt:lpstr>SIMONA ŽIRNYTĖ,  2d klasės mokinė, respublikiniame  kraštotyriniame – kūrybiniame konkurse  ,,Šeimos istorija – mano istorija” laimėjo 1 vietą </vt:lpstr>
      <vt:lpstr>Skaidrė 2</vt:lpstr>
      <vt:lpstr>Skaidrė 3</vt:lpstr>
      <vt:lpstr>Skaidrė 4</vt:lpstr>
      <vt:lpstr>Skaidrė 5</vt:lpstr>
      <vt:lpstr>Skaidrė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SIMONA ŽIRNYTĖ,  2d klasės mokinė, respublikiniame  kraštotyriniame – kūrybiniame konkurse  ,,Šeimos istorija – mano istorija” laimėjo 1 vietą</dc:title>
  <dc:creator>Bendras</dc:creator>
  <cp:lastModifiedBy>Bendras</cp:lastModifiedBy>
  <cp:revision>9</cp:revision>
  <dcterms:created xsi:type="dcterms:W3CDTF">2014-09-29T09:08:08Z</dcterms:created>
  <dcterms:modified xsi:type="dcterms:W3CDTF">2014-09-29T10:38:30Z</dcterms:modified>
</cp:coreProperties>
</file>